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7" r:id="rId2"/>
    <p:sldId id="288" r:id="rId3"/>
    <p:sldId id="273" r:id="rId4"/>
    <p:sldId id="261" r:id="rId5"/>
    <p:sldId id="287" r:id="rId6"/>
    <p:sldId id="258" r:id="rId7"/>
    <p:sldId id="285" r:id="rId8"/>
    <p:sldId id="284" r:id="rId9"/>
    <p:sldId id="286" r:id="rId10"/>
    <p:sldId id="282" r:id="rId11"/>
    <p:sldId id="289" r:id="rId12"/>
    <p:sldId id="27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9C1319-ACFE-4D62-A326-F6E47CD7DD29}" v="7" dt="2022-03-17T13:33:23.81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84" autoAdjust="0"/>
    <p:restoredTop sz="87183" autoAdjust="0"/>
  </p:normalViewPr>
  <p:slideViewPr>
    <p:cSldViewPr snapToGrid="0">
      <p:cViewPr varScale="1">
        <p:scale>
          <a:sx n="93" d="100"/>
          <a:sy n="93" d="100"/>
        </p:scale>
        <p:origin x="10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aig, Bethany E (DFW)" userId="0c5af767-78c7-4592-9f82-d2d4bcd7285d" providerId="ADAL" clId="{BA9C1319-ACFE-4D62-A326-F6E47CD7DD29}"/>
    <pc:docChg chg="custSel addSld modSld sldOrd">
      <pc:chgData name="Craig, Bethany E (DFW)" userId="0c5af767-78c7-4592-9f82-d2d4bcd7285d" providerId="ADAL" clId="{BA9C1319-ACFE-4D62-A326-F6E47CD7DD29}" dt="2022-03-17T13:43:26.052" v="746"/>
      <pc:docMkLst>
        <pc:docMk/>
      </pc:docMkLst>
      <pc:sldChg chg="modSp mod">
        <pc:chgData name="Craig, Bethany E (DFW)" userId="0c5af767-78c7-4592-9f82-d2d4bcd7285d" providerId="ADAL" clId="{BA9C1319-ACFE-4D62-A326-F6E47CD7DD29}" dt="2022-03-17T13:14:50.827" v="63" actId="6549"/>
        <pc:sldMkLst>
          <pc:docMk/>
          <pc:sldMk cId="387866603" sldId="257"/>
        </pc:sldMkLst>
        <pc:spChg chg="mod">
          <ac:chgData name="Craig, Bethany E (DFW)" userId="0c5af767-78c7-4592-9f82-d2d4bcd7285d" providerId="ADAL" clId="{BA9C1319-ACFE-4D62-A326-F6E47CD7DD29}" dt="2022-03-17T13:14:48.960" v="62" actId="20577"/>
          <ac:spMkLst>
            <pc:docMk/>
            <pc:sldMk cId="387866603" sldId="257"/>
            <ac:spMk id="2" creationId="{00000000-0000-0000-0000-000000000000}"/>
          </ac:spMkLst>
        </pc:spChg>
        <pc:spChg chg="mod">
          <ac:chgData name="Craig, Bethany E (DFW)" userId="0c5af767-78c7-4592-9f82-d2d4bcd7285d" providerId="ADAL" clId="{BA9C1319-ACFE-4D62-A326-F6E47CD7DD29}" dt="2022-03-17T13:14:50.827" v="63" actId="6549"/>
          <ac:spMkLst>
            <pc:docMk/>
            <pc:sldMk cId="387866603" sldId="257"/>
            <ac:spMk id="3" creationId="{00000000-0000-0000-0000-000000000000}"/>
          </ac:spMkLst>
        </pc:spChg>
      </pc:sldChg>
      <pc:sldChg chg="modSp mod ord">
        <pc:chgData name="Craig, Bethany E (DFW)" userId="0c5af767-78c7-4592-9f82-d2d4bcd7285d" providerId="ADAL" clId="{BA9C1319-ACFE-4D62-A326-F6E47CD7DD29}" dt="2022-03-17T13:31:48.520" v="316" actId="1076"/>
        <pc:sldMkLst>
          <pc:docMk/>
          <pc:sldMk cId="2376287573" sldId="258"/>
        </pc:sldMkLst>
        <pc:spChg chg="mod">
          <ac:chgData name="Craig, Bethany E (DFW)" userId="0c5af767-78c7-4592-9f82-d2d4bcd7285d" providerId="ADAL" clId="{BA9C1319-ACFE-4D62-A326-F6E47CD7DD29}" dt="2022-03-17T13:30:58.452" v="314" actId="20577"/>
          <ac:spMkLst>
            <pc:docMk/>
            <pc:sldMk cId="2376287573" sldId="258"/>
            <ac:spMk id="3" creationId="{00000000-0000-0000-0000-000000000000}"/>
          </ac:spMkLst>
        </pc:spChg>
        <pc:picChg chg="mod">
          <ac:chgData name="Craig, Bethany E (DFW)" userId="0c5af767-78c7-4592-9f82-d2d4bcd7285d" providerId="ADAL" clId="{BA9C1319-ACFE-4D62-A326-F6E47CD7DD29}" dt="2022-03-17T13:31:45.727" v="315" actId="1076"/>
          <ac:picMkLst>
            <pc:docMk/>
            <pc:sldMk cId="2376287573" sldId="258"/>
            <ac:picMk id="8" creationId="{00000000-0000-0000-0000-000000000000}"/>
          </ac:picMkLst>
        </pc:picChg>
        <pc:picChg chg="mod">
          <ac:chgData name="Craig, Bethany E (DFW)" userId="0c5af767-78c7-4592-9f82-d2d4bcd7285d" providerId="ADAL" clId="{BA9C1319-ACFE-4D62-A326-F6E47CD7DD29}" dt="2022-03-17T13:31:48.520" v="316" actId="1076"/>
          <ac:picMkLst>
            <pc:docMk/>
            <pc:sldMk cId="2376287573" sldId="258"/>
            <ac:picMk id="9" creationId="{00000000-0000-0000-0000-000000000000}"/>
          </ac:picMkLst>
        </pc:picChg>
      </pc:sldChg>
      <pc:sldChg chg="addSp delSp modSp add mod delAnim">
        <pc:chgData name="Craig, Bethany E (DFW)" userId="0c5af767-78c7-4592-9f82-d2d4bcd7285d" providerId="ADAL" clId="{BA9C1319-ACFE-4D62-A326-F6E47CD7DD29}" dt="2022-03-17T13:18:14.209" v="76" actId="478"/>
        <pc:sldMkLst>
          <pc:docMk/>
          <pc:sldMk cId="949680222" sldId="273"/>
        </pc:sldMkLst>
        <pc:spChg chg="del">
          <ac:chgData name="Craig, Bethany E (DFW)" userId="0c5af767-78c7-4592-9f82-d2d4bcd7285d" providerId="ADAL" clId="{BA9C1319-ACFE-4D62-A326-F6E47CD7DD29}" dt="2022-03-17T13:16:28.263" v="70" actId="478"/>
          <ac:spMkLst>
            <pc:docMk/>
            <pc:sldMk cId="949680222" sldId="273"/>
            <ac:spMk id="2" creationId="{00000000-0000-0000-0000-000000000000}"/>
          </ac:spMkLst>
        </pc:spChg>
        <pc:spChg chg="add del mod">
          <ac:chgData name="Craig, Bethany E (DFW)" userId="0c5af767-78c7-4592-9f82-d2d4bcd7285d" providerId="ADAL" clId="{BA9C1319-ACFE-4D62-A326-F6E47CD7DD29}" dt="2022-03-17T13:18:14.209" v="76" actId="478"/>
          <ac:spMkLst>
            <pc:docMk/>
            <pc:sldMk cId="949680222" sldId="273"/>
            <ac:spMk id="4" creationId="{EF0E52AB-E9A6-402C-84BC-86B96491B5DD}"/>
          </ac:spMkLst>
        </pc:spChg>
        <pc:spChg chg="del mod">
          <ac:chgData name="Craig, Bethany E (DFW)" userId="0c5af767-78c7-4592-9f82-d2d4bcd7285d" providerId="ADAL" clId="{BA9C1319-ACFE-4D62-A326-F6E47CD7DD29}" dt="2022-03-17T13:16:23.088" v="68" actId="478"/>
          <ac:spMkLst>
            <pc:docMk/>
            <pc:sldMk cId="949680222" sldId="273"/>
            <ac:spMk id="7" creationId="{00000000-0000-0000-0000-000000000000}"/>
          </ac:spMkLst>
        </pc:spChg>
        <pc:spChg chg="del">
          <ac:chgData name="Craig, Bethany E (DFW)" userId="0c5af767-78c7-4592-9f82-d2d4bcd7285d" providerId="ADAL" clId="{BA9C1319-ACFE-4D62-A326-F6E47CD7DD29}" dt="2022-03-17T13:16:24.775" v="69" actId="478"/>
          <ac:spMkLst>
            <pc:docMk/>
            <pc:sldMk cId="949680222" sldId="273"/>
            <ac:spMk id="8" creationId="{00000000-0000-0000-0000-000000000000}"/>
          </ac:spMkLst>
        </pc:spChg>
        <pc:picChg chg="mod">
          <ac:chgData name="Craig, Bethany E (DFW)" userId="0c5af767-78c7-4592-9f82-d2d4bcd7285d" providerId="ADAL" clId="{BA9C1319-ACFE-4D62-A326-F6E47CD7DD29}" dt="2022-03-17T13:18:11.003" v="75" actId="1076"/>
          <ac:picMkLst>
            <pc:docMk/>
            <pc:sldMk cId="949680222" sldId="273"/>
            <ac:picMk id="5" creationId="{00000000-0000-0000-0000-000000000000}"/>
          </ac:picMkLst>
        </pc:picChg>
        <pc:picChg chg="add mod">
          <ac:chgData name="Craig, Bethany E (DFW)" userId="0c5af767-78c7-4592-9f82-d2d4bcd7285d" providerId="ADAL" clId="{BA9C1319-ACFE-4D62-A326-F6E47CD7DD29}" dt="2022-03-17T13:18:02.592" v="73"/>
          <ac:picMkLst>
            <pc:docMk/>
            <pc:sldMk cId="949680222" sldId="273"/>
            <ac:picMk id="9" creationId="{48A04E0D-908D-45BC-BA1A-2010ADE427FB}"/>
          </ac:picMkLst>
        </pc:picChg>
      </pc:sldChg>
      <pc:sldChg chg="ord">
        <pc:chgData name="Craig, Bethany E (DFW)" userId="0c5af767-78c7-4592-9f82-d2d4bcd7285d" providerId="ADAL" clId="{BA9C1319-ACFE-4D62-A326-F6E47CD7DD29}" dt="2022-03-17T13:43:26.052" v="746"/>
        <pc:sldMkLst>
          <pc:docMk/>
          <pc:sldMk cId="338232229" sldId="282"/>
        </pc:sldMkLst>
      </pc:sldChg>
      <pc:sldChg chg="ord">
        <pc:chgData name="Craig, Bethany E (DFW)" userId="0c5af767-78c7-4592-9f82-d2d4bcd7285d" providerId="ADAL" clId="{BA9C1319-ACFE-4D62-A326-F6E47CD7DD29}" dt="2022-03-17T13:43:15.800" v="742"/>
        <pc:sldMkLst>
          <pc:docMk/>
          <pc:sldMk cId="3131492204" sldId="284"/>
        </pc:sldMkLst>
      </pc:sldChg>
      <pc:sldChg chg="addSp modSp mod ord">
        <pc:chgData name="Craig, Bethany E (DFW)" userId="0c5af767-78c7-4592-9f82-d2d4bcd7285d" providerId="ADAL" clId="{BA9C1319-ACFE-4D62-A326-F6E47CD7DD29}" dt="2022-03-17T13:33:32.538" v="383" actId="1076"/>
        <pc:sldMkLst>
          <pc:docMk/>
          <pc:sldMk cId="2148124960" sldId="285"/>
        </pc:sldMkLst>
        <pc:spChg chg="add mod">
          <ac:chgData name="Craig, Bethany E (DFW)" userId="0c5af767-78c7-4592-9f82-d2d4bcd7285d" providerId="ADAL" clId="{BA9C1319-ACFE-4D62-A326-F6E47CD7DD29}" dt="2022-03-17T13:32:49.594" v="375" actId="1076"/>
          <ac:spMkLst>
            <pc:docMk/>
            <pc:sldMk cId="2148124960" sldId="285"/>
            <ac:spMk id="3" creationId="{86B3773A-62B2-4151-8445-F2792BE1878E}"/>
          </ac:spMkLst>
        </pc:spChg>
        <pc:spChg chg="add mod">
          <ac:chgData name="Craig, Bethany E (DFW)" userId="0c5af767-78c7-4592-9f82-d2d4bcd7285d" providerId="ADAL" clId="{BA9C1319-ACFE-4D62-A326-F6E47CD7DD29}" dt="2022-03-17T13:33:21.045" v="379" actId="14100"/>
          <ac:spMkLst>
            <pc:docMk/>
            <pc:sldMk cId="2148124960" sldId="285"/>
            <ac:spMk id="7" creationId="{83773830-2C09-41B6-B701-9A4FF23E1B45}"/>
          </ac:spMkLst>
        </pc:spChg>
        <pc:spChg chg="add mod">
          <ac:chgData name="Craig, Bethany E (DFW)" userId="0c5af767-78c7-4592-9f82-d2d4bcd7285d" providerId="ADAL" clId="{BA9C1319-ACFE-4D62-A326-F6E47CD7DD29}" dt="2022-03-17T13:33:32.538" v="383" actId="1076"/>
          <ac:spMkLst>
            <pc:docMk/>
            <pc:sldMk cId="2148124960" sldId="285"/>
            <ac:spMk id="8" creationId="{B4F5CD70-12D4-4EC4-85B5-6B6F6A48DCBA}"/>
          </ac:spMkLst>
        </pc:spChg>
      </pc:sldChg>
      <pc:sldChg chg="ord">
        <pc:chgData name="Craig, Bethany E (DFW)" userId="0c5af767-78c7-4592-9f82-d2d4bcd7285d" providerId="ADAL" clId="{BA9C1319-ACFE-4D62-A326-F6E47CD7DD29}" dt="2022-03-17T13:43:24.303" v="744"/>
        <pc:sldMkLst>
          <pc:docMk/>
          <pc:sldMk cId="2927366048" sldId="286"/>
        </pc:sldMkLst>
      </pc:sldChg>
      <pc:sldChg chg="addSp modSp mod">
        <pc:chgData name="Craig, Bethany E (DFW)" userId="0c5af767-78c7-4592-9f82-d2d4bcd7285d" providerId="ADAL" clId="{BA9C1319-ACFE-4D62-A326-F6E47CD7DD29}" dt="2022-03-17T13:22:04.799" v="85" actId="1076"/>
        <pc:sldMkLst>
          <pc:docMk/>
          <pc:sldMk cId="446300446" sldId="287"/>
        </pc:sldMkLst>
        <pc:picChg chg="mod">
          <ac:chgData name="Craig, Bethany E (DFW)" userId="0c5af767-78c7-4592-9f82-d2d4bcd7285d" providerId="ADAL" clId="{BA9C1319-ACFE-4D62-A326-F6E47CD7DD29}" dt="2022-03-17T13:21:59.820" v="84" actId="14100"/>
          <ac:picMkLst>
            <pc:docMk/>
            <pc:sldMk cId="446300446" sldId="287"/>
            <ac:picMk id="4" creationId="{9735A120-6DE3-4B2E-A7BC-E3A3857FE6F7}"/>
          </ac:picMkLst>
        </pc:picChg>
        <pc:picChg chg="add mod modCrop">
          <ac:chgData name="Craig, Bethany E (DFW)" userId="0c5af767-78c7-4592-9f82-d2d4bcd7285d" providerId="ADAL" clId="{BA9C1319-ACFE-4D62-A326-F6E47CD7DD29}" dt="2022-03-17T13:22:04.799" v="85" actId="1076"/>
          <ac:picMkLst>
            <pc:docMk/>
            <pc:sldMk cId="446300446" sldId="287"/>
            <ac:picMk id="7" creationId="{39908DF3-CBA5-42AA-B622-D4F2E2B88276}"/>
          </ac:picMkLst>
        </pc:picChg>
      </pc:sldChg>
      <pc:sldChg chg="modSp add mod">
        <pc:chgData name="Craig, Bethany E (DFW)" userId="0c5af767-78c7-4592-9f82-d2d4bcd7285d" providerId="ADAL" clId="{BA9C1319-ACFE-4D62-A326-F6E47CD7DD29}" dt="2022-03-17T13:15:07.893" v="65" actId="14100"/>
        <pc:sldMkLst>
          <pc:docMk/>
          <pc:sldMk cId="18080827" sldId="288"/>
        </pc:sldMkLst>
        <pc:spChg chg="mod">
          <ac:chgData name="Craig, Bethany E (DFW)" userId="0c5af767-78c7-4592-9f82-d2d4bcd7285d" providerId="ADAL" clId="{BA9C1319-ACFE-4D62-A326-F6E47CD7DD29}" dt="2022-03-17T13:15:07.893" v="65" actId="14100"/>
          <ac:spMkLst>
            <pc:docMk/>
            <pc:sldMk cId="18080827" sldId="288"/>
            <ac:spMk id="7" creationId="{F2A83F51-1233-436B-BEB7-97939714EE84}"/>
          </ac:spMkLst>
        </pc:spChg>
        <pc:spChg chg="mod">
          <ac:chgData name="Craig, Bethany E (DFW)" userId="0c5af767-78c7-4592-9f82-d2d4bcd7285d" providerId="ADAL" clId="{BA9C1319-ACFE-4D62-A326-F6E47CD7DD29}" dt="2022-03-17T13:14:36.634" v="42" actId="14100"/>
          <ac:spMkLst>
            <pc:docMk/>
            <pc:sldMk cId="18080827" sldId="288"/>
            <ac:spMk id="9" creationId="{4690593A-9023-4700-AF2D-5A082837E651}"/>
          </ac:spMkLst>
        </pc:spChg>
        <pc:picChg chg="mod">
          <ac:chgData name="Craig, Bethany E (DFW)" userId="0c5af767-78c7-4592-9f82-d2d4bcd7285d" providerId="ADAL" clId="{BA9C1319-ACFE-4D62-A326-F6E47CD7DD29}" dt="2022-03-17T13:14:13.576" v="39" actId="1076"/>
          <ac:picMkLst>
            <pc:docMk/>
            <pc:sldMk cId="18080827" sldId="288"/>
            <ac:picMk id="4" creationId="{9735A120-6DE3-4B2E-A7BC-E3A3857FE6F7}"/>
          </ac:picMkLst>
        </pc:picChg>
      </pc:sldChg>
      <pc:sldChg chg="delSp modSp add mod">
        <pc:chgData name="Craig, Bethany E (DFW)" userId="0c5af767-78c7-4592-9f82-d2d4bcd7285d" providerId="ADAL" clId="{BA9C1319-ACFE-4D62-A326-F6E47CD7DD29}" dt="2022-03-17T13:42:40.013" v="740" actId="20577"/>
        <pc:sldMkLst>
          <pc:docMk/>
          <pc:sldMk cId="3194382200" sldId="289"/>
        </pc:sldMkLst>
        <pc:spChg chg="mod">
          <ac:chgData name="Craig, Bethany E (DFW)" userId="0c5af767-78c7-4592-9f82-d2d4bcd7285d" providerId="ADAL" clId="{BA9C1319-ACFE-4D62-A326-F6E47CD7DD29}" dt="2022-03-17T13:39:41.228" v="673" actId="20577"/>
          <ac:spMkLst>
            <pc:docMk/>
            <pc:sldMk cId="3194382200" sldId="289"/>
            <ac:spMk id="2" creationId="{00000000-0000-0000-0000-000000000000}"/>
          </ac:spMkLst>
        </pc:spChg>
        <pc:spChg chg="mod">
          <ac:chgData name="Craig, Bethany E (DFW)" userId="0c5af767-78c7-4592-9f82-d2d4bcd7285d" providerId="ADAL" clId="{BA9C1319-ACFE-4D62-A326-F6E47CD7DD29}" dt="2022-03-17T13:42:40.013" v="740" actId="20577"/>
          <ac:spMkLst>
            <pc:docMk/>
            <pc:sldMk cId="3194382200" sldId="289"/>
            <ac:spMk id="3" creationId="{00000000-0000-0000-0000-000000000000}"/>
          </ac:spMkLst>
        </pc:spChg>
        <pc:spChg chg="del mod">
          <ac:chgData name="Craig, Bethany E (DFW)" userId="0c5af767-78c7-4592-9f82-d2d4bcd7285d" providerId="ADAL" clId="{BA9C1319-ACFE-4D62-A326-F6E47CD7DD29}" dt="2022-03-17T13:41:42.969" v="683" actId="478"/>
          <ac:spMkLst>
            <pc:docMk/>
            <pc:sldMk cId="3194382200" sldId="289"/>
            <ac:spMk id="4" creationId="{D236ADCA-AC21-4B5F-94B7-1294BD2DC2F7}"/>
          </ac:spMkLst>
        </pc:spChg>
        <pc:picChg chg="del">
          <ac:chgData name="Craig, Bethany E (DFW)" userId="0c5af767-78c7-4592-9f82-d2d4bcd7285d" providerId="ADAL" clId="{BA9C1319-ACFE-4D62-A326-F6E47CD7DD29}" dt="2022-03-17T13:39:02.879" v="637" actId="478"/>
          <ac:picMkLst>
            <pc:docMk/>
            <pc:sldMk cId="3194382200" sldId="289"/>
            <ac:picMk id="7" creationId="{00000000-0000-0000-0000-000000000000}"/>
          </ac:picMkLst>
        </pc:picChg>
        <pc:picChg chg="del">
          <ac:chgData name="Craig, Bethany E (DFW)" userId="0c5af767-78c7-4592-9f82-d2d4bcd7285d" providerId="ADAL" clId="{BA9C1319-ACFE-4D62-A326-F6E47CD7DD29}" dt="2022-03-17T13:39:02.098" v="636" actId="478"/>
          <ac:picMkLst>
            <pc:docMk/>
            <pc:sldMk cId="3194382200" sldId="289"/>
            <ac:picMk id="8" creationId="{00000000-0000-0000-0000-000000000000}"/>
          </ac:picMkLst>
        </pc:picChg>
        <pc:picChg chg="del">
          <ac:chgData name="Craig, Bethany E (DFW)" userId="0c5af767-78c7-4592-9f82-d2d4bcd7285d" providerId="ADAL" clId="{BA9C1319-ACFE-4D62-A326-F6E47CD7DD29}" dt="2022-03-17T13:39:01.096" v="635" actId="478"/>
          <ac:picMkLst>
            <pc:docMk/>
            <pc:sldMk cId="3194382200" sldId="289"/>
            <ac:picMk id="9" creationId="{00000000-0000-0000-0000-000000000000}"/>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https://stateofwa-my.sharepoint.com/personal/bethany_craig_dfw_wa_gov/Documents/1.%20Puget%20Sound%20Steelhead/2.%20SONAR/Dungeness/2019%20Dungeness%20SONAR%20data_Final.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stateofwa-my.sharepoint.com/personal/bethany_craig_dfw_wa_gov/Documents/1.%20Puget%20Sound%20Steelhead/2.%20SONAR/Dungeness/2020%20Dungeness%20SONAR%20data_Fina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stateofwa-my.sharepoint.com/personal/bethany_craig_dfw_wa_gov/Documents/1.%20Puget%20Sound%20Steelhead/2.%20SONAR/Dungeness/2021%20Dungeness%20SONAR%20data_Final.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stateofwa-my.sharepoint.com/personal/bethany_craig_dfw_wa_gov/Documents/1.%20Puget%20Sound%20Steelhead/2.%20SONAR/Dungeness/2021%20Dungeness%20SONAR%20data_Final.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stateofwa-my.sharepoint.com/personal/bethany_craig_dfw_wa_gov/Documents/1.%20Puget%20Sound%20Steelhead/2.%20SONAR/Dungeness/2021%20Dungeness%20SONAR%20data_Final.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https://stateofwa-my.sharepoint.com/personal/bethany_craig_dfw_wa_gov/Documents/1.%20Puget%20Sound%20Steelhead/2.%20SONAR/Dungeness/2021%20Dungeness%20SONAR%20data_Final.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r>
              <a:rPr lang="en-US" b="1"/>
              <a:t>2019</a:t>
            </a:r>
          </a:p>
        </c:rich>
      </c:tx>
      <c:overlay val="0"/>
      <c:spPr>
        <a:noFill/>
        <a:ln>
          <a:noFill/>
        </a:ln>
        <a:effectLst/>
      </c:spPr>
      <c:txPr>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endParaRPr lang="en-US"/>
        </a:p>
      </c:txPr>
    </c:title>
    <c:autoTitleDeleted val="0"/>
    <c:plotArea>
      <c:layout>
        <c:manualLayout>
          <c:layoutTarget val="inner"/>
          <c:xMode val="edge"/>
          <c:yMode val="edge"/>
          <c:x val="3.9769114940605657E-2"/>
          <c:y val="0.18155475737293739"/>
          <c:w val="0.95109907495138968"/>
          <c:h val="0.5636436797170713"/>
        </c:manualLayout>
      </c:layout>
      <c:barChart>
        <c:barDir val="col"/>
        <c:grouping val="clustered"/>
        <c:varyColors val="0"/>
        <c:ser>
          <c:idx val="0"/>
          <c:order val="0"/>
          <c:tx>
            <c:v>First 30 minutes reviewed</c:v>
          </c:tx>
          <c:spPr>
            <a:solidFill>
              <a:schemeClr val="bg1">
                <a:lumMod val="65000"/>
              </a:schemeClr>
            </a:solidFill>
            <a:ln>
              <a:noFill/>
            </a:ln>
            <a:effectLst/>
          </c:spPr>
          <c:invertIfNegative val="0"/>
          <c:cat>
            <c:numRef>
              <c:f>DataReviewed!$A$4:$A$101</c:f>
              <c:numCache>
                <c:formatCode>[$-409]d\-mmm;@</c:formatCode>
                <c:ptCount val="98"/>
                <c:pt idx="0">
                  <c:v>43529</c:v>
                </c:pt>
                <c:pt idx="1">
                  <c:v>43530</c:v>
                </c:pt>
                <c:pt idx="2">
                  <c:v>43531</c:v>
                </c:pt>
                <c:pt idx="3">
                  <c:v>43532</c:v>
                </c:pt>
                <c:pt idx="4">
                  <c:v>43533</c:v>
                </c:pt>
                <c:pt idx="5">
                  <c:v>43534</c:v>
                </c:pt>
                <c:pt idx="6">
                  <c:v>43535</c:v>
                </c:pt>
                <c:pt idx="7">
                  <c:v>43536</c:v>
                </c:pt>
                <c:pt idx="8">
                  <c:v>43537</c:v>
                </c:pt>
                <c:pt idx="9">
                  <c:v>43538</c:v>
                </c:pt>
                <c:pt idx="10">
                  <c:v>43539</c:v>
                </c:pt>
                <c:pt idx="11">
                  <c:v>43540</c:v>
                </c:pt>
                <c:pt idx="12">
                  <c:v>43541</c:v>
                </c:pt>
                <c:pt idx="13">
                  <c:v>43542</c:v>
                </c:pt>
                <c:pt idx="14">
                  <c:v>43543</c:v>
                </c:pt>
                <c:pt idx="15">
                  <c:v>43544</c:v>
                </c:pt>
                <c:pt idx="16">
                  <c:v>43545</c:v>
                </c:pt>
                <c:pt idx="17">
                  <c:v>43546</c:v>
                </c:pt>
                <c:pt idx="18">
                  <c:v>43547</c:v>
                </c:pt>
                <c:pt idx="19">
                  <c:v>43548</c:v>
                </c:pt>
                <c:pt idx="20">
                  <c:v>43549</c:v>
                </c:pt>
                <c:pt idx="21">
                  <c:v>43550</c:v>
                </c:pt>
                <c:pt idx="22">
                  <c:v>43551</c:v>
                </c:pt>
                <c:pt idx="23">
                  <c:v>43552</c:v>
                </c:pt>
                <c:pt idx="24">
                  <c:v>43553</c:v>
                </c:pt>
                <c:pt idx="25">
                  <c:v>43554</c:v>
                </c:pt>
                <c:pt idx="26">
                  <c:v>43555</c:v>
                </c:pt>
                <c:pt idx="27">
                  <c:v>43556</c:v>
                </c:pt>
                <c:pt idx="28">
                  <c:v>43557</c:v>
                </c:pt>
                <c:pt idx="29">
                  <c:v>43558</c:v>
                </c:pt>
                <c:pt idx="30">
                  <c:v>43559</c:v>
                </c:pt>
                <c:pt idx="31">
                  <c:v>43560</c:v>
                </c:pt>
                <c:pt idx="32">
                  <c:v>43561</c:v>
                </c:pt>
                <c:pt idx="33">
                  <c:v>43562</c:v>
                </c:pt>
                <c:pt idx="34">
                  <c:v>43563</c:v>
                </c:pt>
                <c:pt idx="35">
                  <c:v>43564</c:v>
                </c:pt>
                <c:pt idx="36">
                  <c:v>43565</c:v>
                </c:pt>
                <c:pt idx="37">
                  <c:v>43566</c:v>
                </c:pt>
                <c:pt idx="38">
                  <c:v>43567</c:v>
                </c:pt>
                <c:pt idx="39">
                  <c:v>43568</c:v>
                </c:pt>
                <c:pt idx="40">
                  <c:v>43569</c:v>
                </c:pt>
                <c:pt idx="41">
                  <c:v>43570</c:v>
                </c:pt>
                <c:pt idx="42">
                  <c:v>43571</c:v>
                </c:pt>
                <c:pt idx="43">
                  <c:v>43572</c:v>
                </c:pt>
                <c:pt idx="44">
                  <c:v>43573</c:v>
                </c:pt>
                <c:pt idx="45">
                  <c:v>43574</c:v>
                </c:pt>
                <c:pt idx="46">
                  <c:v>43575</c:v>
                </c:pt>
                <c:pt idx="47">
                  <c:v>43576</c:v>
                </c:pt>
                <c:pt idx="48">
                  <c:v>43577</c:v>
                </c:pt>
                <c:pt idx="49">
                  <c:v>43578</c:v>
                </c:pt>
                <c:pt idx="50">
                  <c:v>43579</c:v>
                </c:pt>
                <c:pt idx="51">
                  <c:v>43580</c:v>
                </c:pt>
                <c:pt idx="52">
                  <c:v>43581</c:v>
                </c:pt>
                <c:pt idx="53">
                  <c:v>43582</c:v>
                </c:pt>
                <c:pt idx="54">
                  <c:v>43583</c:v>
                </c:pt>
                <c:pt idx="55">
                  <c:v>43584</c:v>
                </c:pt>
                <c:pt idx="56">
                  <c:v>43585</c:v>
                </c:pt>
                <c:pt idx="57">
                  <c:v>43586</c:v>
                </c:pt>
                <c:pt idx="58">
                  <c:v>43587</c:v>
                </c:pt>
                <c:pt idx="59">
                  <c:v>43588</c:v>
                </c:pt>
                <c:pt idx="60">
                  <c:v>43589</c:v>
                </c:pt>
                <c:pt idx="61">
                  <c:v>43590</c:v>
                </c:pt>
                <c:pt idx="62">
                  <c:v>43591</c:v>
                </c:pt>
                <c:pt idx="63">
                  <c:v>43592</c:v>
                </c:pt>
                <c:pt idx="64">
                  <c:v>43593</c:v>
                </c:pt>
                <c:pt idx="65">
                  <c:v>43594</c:v>
                </c:pt>
                <c:pt idx="66">
                  <c:v>43595</c:v>
                </c:pt>
                <c:pt idx="67">
                  <c:v>43596</c:v>
                </c:pt>
                <c:pt idx="68">
                  <c:v>43597</c:v>
                </c:pt>
                <c:pt idx="69">
                  <c:v>43598</c:v>
                </c:pt>
                <c:pt idx="70">
                  <c:v>43599</c:v>
                </c:pt>
                <c:pt idx="71">
                  <c:v>43600</c:v>
                </c:pt>
                <c:pt idx="72">
                  <c:v>43601</c:v>
                </c:pt>
                <c:pt idx="73">
                  <c:v>43602</c:v>
                </c:pt>
                <c:pt idx="74">
                  <c:v>43603</c:v>
                </c:pt>
                <c:pt idx="75">
                  <c:v>43604</c:v>
                </c:pt>
                <c:pt idx="76">
                  <c:v>43605</c:v>
                </c:pt>
                <c:pt idx="77">
                  <c:v>43606</c:v>
                </c:pt>
                <c:pt idx="78">
                  <c:v>43607</c:v>
                </c:pt>
                <c:pt idx="79">
                  <c:v>43608</c:v>
                </c:pt>
                <c:pt idx="80">
                  <c:v>43609</c:v>
                </c:pt>
                <c:pt idx="81">
                  <c:v>43610</c:v>
                </c:pt>
                <c:pt idx="82">
                  <c:v>43611</c:v>
                </c:pt>
                <c:pt idx="83">
                  <c:v>43612</c:v>
                </c:pt>
                <c:pt idx="84">
                  <c:v>43613</c:v>
                </c:pt>
                <c:pt idx="85">
                  <c:v>43614</c:v>
                </c:pt>
                <c:pt idx="86">
                  <c:v>43615</c:v>
                </c:pt>
                <c:pt idx="87">
                  <c:v>43616</c:v>
                </c:pt>
                <c:pt idx="88">
                  <c:v>43617</c:v>
                </c:pt>
                <c:pt idx="89">
                  <c:v>43618</c:v>
                </c:pt>
                <c:pt idx="90">
                  <c:v>43619</c:v>
                </c:pt>
                <c:pt idx="91">
                  <c:v>43620</c:v>
                </c:pt>
                <c:pt idx="92">
                  <c:v>43621</c:v>
                </c:pt>
                <c:pt idx="93">
                  <c:v>43622</c:v>
                </c:pt>
                <c:pt idx="94">
                  <c:v>43623</c:v>
                </c:pt>
                <c:pt idx="95">
                  <c:v>43624</c:v>
                </c:pt>
                <c:pt idx="96">
                  <c:v>43625</c:v>
                </c:pt>
                <c:pt idx="97">
                  <c:v>43626</c:v>
                </c:pt>
              </c:numCache>
            </c:numRef>
          </c:cat>
          <c:val>
            <c:numRef>
              <c:f>DataReviewed!$C$4:$C$98</c:f>
              <c:numCache>
                <c:formatCode>0</c:formatCode>
                <c:ptCount val="95"/>
                <c:pt idx="0">
                  <c:v>24</c:v>
                </c:pt>
                <c:pt idx="1">
                  <c:v>24</c:v>
                </c:pt>
                <c:pt idx="2">
                  <c:v>23.8</c:v>
                </c:pt>
                <c:pt idx="3">
                  <c:v>23.5</c:v>
                </c:pt>
                <c:pt idx="4">
                  <c:v>17.5</c:v>
                </c:pt>
                <c:pt idx="6">
                  <c:v>24</c:v>
                </c:pt>
                <c:pt idx="7">
                  <c:v>24</c:v>
                </c:pt>
                <c:pt idx="8">
                  <c:v>24</c:v>
                </c:pt>
                <c:pt idx="9">
                  <c:v>23</c:v>
                </c:pt>
                <c:pt idx="10">
                  <c:v>24</c:v>
                </c:pt>
                <c:pt idx="11">
                  <c:v>24</c:v>
                </c:pt>
                <c:pt idx="12">
                  <c:v>24</c:v>
                </c:pt>
                <c:pt idx="13">
                  <c:v>24</c:v>
                </c:pt>
                <c:pt idx="14">
                  <c:v>24</c:v>
                </c:pt>
                <c:pt idx="16">
                  <c:v>23.8</c:v>
                </c:pt>
                <c:pt idx="17">
                  <c:v>24</c:v>
                </c:pt>
                <c:pt idx="18">
                  <c:v>24</c:v>
                </c:pt>
                <c:pt idx="19">
                  <c:v>24</c:v>
                </c:pt>
                <c:pt idx="20">
                  <c:v>24</c:v>
                </c:pt>
                <c:pt idx="21">
                  <c:v>24</c:v>
                </c:pt>
                <c:pt idx="22">
                  <c:v>24</c:v>
                </c:pt>
                <c:pt idx="23">
                  <c:v>24</c:v>
                </c:pt>
                <c:pt idx="24">
                  <c:v>24</c:v>
                </c:pt>
                <c:pt idx="26">
                  <c:v>24</c:v>
                </c:pt>
                <c:pt idx="28">
                  <c:v>24</c:v>
                </c:pt>
                <c:pt idx="29">
                  <c:v>24</c:v>
                </c:pt>
                <c:pt idx="30">
                  <c:v>24</c:v>
                </c:pt>
                <c:pt idx="31">
                  <c:v>24</c:v>
                </c:pt>
                <c:pt idx="32">
                  <c:v>24</c:v>
                </c:pt>
                <c:pt idx="33">
                  <c:v>24</c:v>
                </c:pt>
                <c:pt idx="34">
                  <c:v>24</c:v>
                </c:pt>
                <c:pt idx="35">
                  <c:v>13</c:v>
                </c:pt>
                <c:pt idx="36">
                  <c:v>14</c:v>
                </c:pt>
                <c:pt idx="38">
                  <c:v>24</c:v>
                </c:pt>
                <c:pt idx="39">
                  <c:v>24</c:v>
                </c:pt>
                <c:pt idx="40">
                  <c:v>24</c:v>
                </c:pt>
                <c:pt idx="41">
                  <c:v>24</c:v>
                </c:pt>
                <c:pt idx="42">
                  <c:v>24</c:v>
                </c:pt>
                <c:pt idx="43">
                  <c:v>24</c:v>
                </c:pt>
                <c:pt idx="44">
                  <c:v>24</c:v>
                </c:pt>
                <c:pt idx="45">
                  <c:v>24</c:v>
                </c:pt>
                <c:pt idx="47">
                  <c:v>24</c:v>
                </c:pt>
                <c:pt idx="48">
                  <c:v>24</c:v>
                </c:pt>
                <c:pt idx="49">
                  <c:v>24</c:v>
                </c:pt>
                <c:pt idx="50">
                  <c:v>24</c:v>
                </c:pt>
                <c:pt idx="51">
                  <c:v>24</c:v>
                </c:pt>
                <c:pt idx="52">
                  <c:v>24</c:v>
                </c:pt>
                <c:pt idx="53">
                  <c:v>24</c:v>
                </c:pt>
                <c:pt idx="54">
                  <c:v>24</c:v>
                </c:pt>
                <c:pt idx="55">
                  <c:v>24</c:v>
                </c:pt>
                <c:pt idx="58">
                  <c:v>24</c:v>
                </c:pt>
                <c:pt idx="59">
                  <c:v>24</c:v>
                </c:pt>
                <c:pt idx="60">
                  <c:v>24</c:v>
                </c:pt>
                <c:pt idx="61">
                  <c:v>24</c:v>
                </c:pt>
                <c:pt idx="62">
                  <c:v>24</c:v>
                </c:pt>
                <c:pt idx="63">
                  <c:v>24</c:v>
                </c:pt>
                <c:pt idx="64">
                  <c:v>24</c:v>
                </c:pt>
                <c:pt idx="65">
                  <c:v>24</c:v>
                </c:pt>
                <c:pt idx="67">
                  <c:v>24</c:v>
                </c:pt>
                <c:pt idx="68">
                  <c:v>24</c:v>
                </c:pt>
                <c:pt idx="69">
                  <c:v>24</c:v>
                </c:pt>
                <c:pt idx="70">
                  <c:v>24</c:v>
                </c:pt>
                <c:pt idx="71">
                  <c:v>24</c:v>
                </c:pt>
                <c:pt idx="72">
                  <c:v>24</c:v>
                </c:pt>
                <c:pt idx="73">
                  <c:v>24</c:v>
                </c:pt>
                <c:pt idx="74">
                  <c:v>24</c:v>
                </c:pt>
                <c:pt idx="75">
                  <c:v>24</c:v>
                </c:pt>
                <c:pt idx="77">
                  <c:v>24</c:v>
                </c:pt>
                <c:pt idx="78">
                  <c:v>24</c:v>
                </c:pt>
                <c:pt idx="79">
                  <c:v>24</c:v>
                </c:pt>
                <c:pt idx="80">
                  <c:v>24</c:v>
                </c:pt>
                <c:pt idx="81">
                  <c:v>24</c:v>
                </c:pt>
                <c:pt idx="82">
                  <c:v>24</c:v>
                </c:pt>
                <c:pt idx="83">
                  <c:v>24</c:v>
                </c:pt>
                <c:pt idx="84">
                  <c:v>24</c:v>
                </c:pt>
                <c:pt idx="85">
                  <c:v>24</c:v>
                </c:pt>
                <c:pt idx="87">
                  <c:v>24</c:v>
                </c:pt>
                <c:pt idx="89">
                  <c:v>24</c:v>
                </c:pt>
                <c:pt idx="90">
                  <c:v>24</c:v>
                </c:pt>
                <c:pt idx="91">
                  <c:v>24</c:v>
                </c:pt>
                <c:pt idx="92">
                  <c:v>24</c:v>
                </c:pt>
                <c:pt idx="93">
                  <c:v>24</c:v>
                </c:pt>
                <c:pt idx="94">
                  <c:v>24</c:v>
                </c:pt>
              </c:numCache>
            </c:numRef>
          </c:val>
          <c:extLst>
            <c:ext xmlns:c16="http://schemas.microsoft.com/office/drawing/2014/chart" uri="{C3380CC4-5D6E-409C-BE32-E72D297353CC}">
              <c16:uniqueId val="{00000000-EF62-46C3-B774-026AAEBC99F4}"/>
            </c:ext>
          </c:extLst>
        </c:ser>
        <c:ser>
          <c:idx val="1"/>
          <c:order val="1"/>
          <c:tx>
            <c:v>Full day reviewed</c:v>
          </c:tx>
          <c:spPr>
            <a:solidFill>
              <a:schemeClr val="tx1"/>
            </a:solidFill>
            <a:ln>
              <a:solidFill>
                <a:sysClr val="windowText" lastClr="000000"/>
              </a:solidFill>
            </a:ln>
            <a:effectLst/>
          </c:spPr>
          <c:invertIfNegative val="0"/>
          <c:cat>
            <c:numRef>
              <c:f>DataReviewed!$A$4:$A$101</c:f>
              <c:numCache>
                <c:formatCode>[$-409]d\-mmm;@</c:formatCode>
                <c:ptCount val="98"/>
                <c:pt idx="0">
                  <c:v>43529</c:v>
                </c:pt>
                <c:pt idx="1">
                  <c:v>43530</c:v>
                </c:pt>
                <c:pt idx="2">
                  <c:v>43531</c:v>
                </c:pt>
                <c:pt idx="3">
                  <c:v>43532</c:v>
                </c:pt>
                <c:pt idx="4">
                  <c:v>43533</c:v>
                </c:pt>
                <c:pt idx="5">
                  <c:v>43534</c:v>
                </c:pt>
                <c:pt idx="6">
                  <c:v>43535</c:v>
                </c:pt>
                <c:pt idx="7">
                  <c:v>43536</c:v>
                </c:pt>
                <c:pt idx="8">
                  <c:v>43537</c:v>
                </c:pt>
                <c:pt idx="9">
                  <c:v>43538</c:v>
                </c:pt>
                <c:pt idx="10">
                  <c:v>43539</c:v>
                </c:pt>
                <c:pt idx="11">
                  <c:v>43540</c:v>
                </c:pt>
                <c:pt idx="12">
                  <c:v>43541</c:v>
                </c:pt>
                <c:pt idx="13">
                  <c:v>43542</c:v>
                </c:pt>
                <c:pt idx="14">
                  <c:v>43543</c:v>
                </c:pt>
                <c:pt idx="15">
                  <c:v>43544</c:v>
                </c:pt>
                <c:pt idx="16">
                  <c:v>43545</c:v>
                </c:pt>
                <c:pt idx="17">
                  <c:v>43546</c:v>
                </c:pt>
                <c:pt idx="18">
                  <c:v>43547</c:v>
                </c:pt>
                <c:pt idx="19">
                  <c:v>43548</c:v>
                </c:pt>
                <c:pt idx="20">
                  <c:v>43549</c:v>
                </c:pt>
                <c:pt idx="21">
                  <c:v>43550</c:v>
                </c:pt>
                <c:pt idx="22">
                  <c:v>43551</c:v>
                </c:pt>
                <c:pt idx="23">
                  <c:v>43552</c:v>
                </c:pt>
                <c:pt idx="24">
                  <c:v>43553</c:v>
                </c:pt>
                <c:pt idx="25">
                  <c:v>43554</c:v>
                </c:pt>
                <c:pt idx="26">
                  <c:v>43555</c:v>
                </c:pt>
                <c:pt idx="27">
                  <c:v>43556</c:v>
                </c:pt>
                <c:pt idx="28">
                  <c:v>43557</c:v>
                </c:pt>
                <c:pt idx="29">
                  <c:v>43558</c:v>
                </c:pt>
                <c:pt idx="30">
                  <c:v>43559</c:v>
                </c:pt>
                <c:pt idx="31">
                  <c:v>43560</c:v>
                </c:pt>
                <c:pt idx="32">
                  <c:v>43561</c:v>
                </c:pt>
                <c:pt idx="33">
                  <c:v>43562</c:v>
                </c:pt>
                <c:pt idx="34">
                  <c:v>43563</c:v>
                </c:pt>
                <c:pt idx="35">
                  <c:v>43564</c:v>
                </c:pt>
                <c:pt idx="36">
                  <c:v>43565</c:v>
                </c:pt>
                <c:pt idx="37">
                  <c:v>43566</c:v>
                </c:pt>
                <c:pt idx="38">
                  <c:v>43567</c:v>
                </c:pt>
                <c:pt idx="39">
                  <c:v>43568</c:v>
                </c:pt>
                <c:pt idx="40">
                  <c:v>43569</c:v>
                </c:pt>
                <c:pt idx="41">
                  <c:v>43570</c:v>
                </c:pt>
                <c:pt idx="42">
                  <c:v>43571</c:v>
                </c:pt>
                <c:pt idx="43">
                  <c:v>43572</c:v>
                </c:pt>
                <c:pt idx="44">
                  <c:v>43573</c:v>
                </c:pt>
                <c:pt idx="45">
                  <c:v>43574</c:v>
                </c:pt>
                <c:pt idx="46">
                  <c:v>43575</c:v>
                </c:pt>
                <c:pt idx="47">
                  <c:v>43576</c:v>
                </c:pt>
                <c:pt idx="48">
                  <c:v>43577</c:v>
                </c:pt>
                <c:pt idx="49">
                  <c:v>43578</c:v>
                </c:pt>
                <c:pt idx="50">
                  <c:v>43579</c:v>
                </c:pt>
                <c:pt idx="51">
                  <c:v>43580</c:v>
                </c:pt>
                <c:pt idx="52">
                  <c:v>43581</c:v>
                </c:pt>
                <c:pt idx="53">
                  <c:v>43582</c:v>
                </c:pt>
                <c:pt idx="54">
                  <c:v>43583</c:v>
                </c:pt>
                <c:pt idx="55">
                  <c:v>43584</c:v>
                </c:pt>
                <c:pt idx="56">
                  <c:v>43585</c:v>
                </c:pt>
                <c:pt idx="57">
                  <c:v>43586</c:v>
                </c:pt>
                <c:pt idx="58">
                  <c:v>43587</c:v>
                </c:pt>
                <c:pt idx="59">
                  <c:v>43588</c:v>
                </c:pt>
                <c:pt idx="60">
                  <c:v>43589</c:v>
                </c:pt>
                <c:pt idx="61">
                  <c:v>43590</c:v>
                </c:pt>
                <c:pt idx="62">
                  <c:v>43591</c:v>
                </c:pt>
                <c:pt idx="63">
                  <c:v>43592</c:v>
                </c:pt>
                <c:pt idx="64">
                  <c:v>43593</c:v>
                </c:pt>
                <c:pt idx="65">
                  <c:v>43594</c:v>
                </c:pt>
                <c:pt idx="66">
                  <c:v>43595</c:v>
                </c:pt>
                <c:pt idx="67">
                  <c:v>43596</c:v>
                </c:pt>
                <c:pt idx="68">
                  <c:v>43597</c:v>
                </c:pt>
                <c:pt idx="69">
                  <c:v>43598</c:v>
                </c:pt>
                <c:pt idx="70">
                  <c:v>43599</c:v>
                </c:pt>
                <c:pt idx="71">
                  <c:v>43600</c:v>
                </c:pt>
                <c:pt idx="72">
                  <c:v>43601</c:v>
                </c:pt>
                <c:pt idx="73">
                  <c:v>43602</c:v>
                </c:pt>
                <c:pt idx="74">
                  <c:v>43603</c:v>
                </c:pt>
                <c:pt idx="75">
                  <c:v>43604</c:v>
                </c:pt>
                <c:pt idx="76">
                  <c:v>43605</c:v>
                </c:pt>
                <c:pt idx="77">
                  <c:v>43606</c:v>
                </c:pt>
                <c:pt idx="78">
                  <c:v>43607</c:v>
                </c:pt>
                <c:pt idx="79">
                  <c:v>43608</c:v>
                </c:pt>
                <c:pt idx="80">
                  <c:v>43609</c:v>
                </c:pt>
                <c:pt idx="81">
                  <c:v>43610</c:v>
                </c:pt>
                <c:pt idx="82">
                  <c:v>43611</c:v>
                </c:pt>
                <c:pt idx="83">
                  <c:v>43612</c:v>
                </c:pt>
                <c:pt idx="84">
                  <c:v>43613</c:v>
                </c:pt>
                <c:pt idx="85">
                  <c:v>43614</c:v>
                </c:pt>
                <c:pt idx="86">
                  <c:v>43615</c:v>
                </c:pt>
                <c:pt idx="87">
                  <c:v>43616</c:v>
                </c:pt>
                <c:pt idx="88">
                  <c:v>43617</c:v>
                </c:pt>
                <c:pt idx="89">
                  <c:v>43618</c:v>
                </c:pt>
                <c:pt idx="90">
                  <c:v>43619</c:v>
                </c:pt>
                <c:pt idx="91">
                  <c:v>43620</c:v>
                </c:pt>
                <c:pt idx="92">
                  <c:v>43621</c:v>
                </c:pt>
                <c:pt idx="93">
                  <c:v>43622</c:v>
                </c:pt>
                <c:pt idx="94">
                  <c:v>43623</c:v>
                </c:pt>
                <c:pt idx="95">
                  <c:v>43624</c:v>
                </c:pt>
                <c:pt idx="96">
                  <c:v>43625</c:v>
                </c:pt>
                <c:pt idx="97">
                  <c:v>43626</c:v>
                </c:pt>
              </c:numCache>
            </c:numRef>
          </c:cat>
          <c:val>
            <c:numRef>
              <c:f>DataReviewed!$D$4:$D$98</c:f>
              <c:numCache>
                <c:formatCode>General</c:formatCode>
                <c:ptCount val="95"/>
                <c:pt idx="5" formatCode="0">
                  <c:v>13</c:v>
                </c:pt>
                <c:pt idx="15" formatCode="0">
                  <c:v>24</c:v>
                </c:pt>
                <c:pt idx="25" formatCode="0">
                  <c:v>24</c:v>
                </c:pt>
                <c:pt idx="27" formatCode="0">
                  <c:v>24</c:v>
                </c:pt>
                <c:pt idx="37" formatCode="0">
                  <c:v>24</c:v>
                </c:pt>
                <c:pt idx="46" formatCode="0">
                  <c:v>24</c:v>
                </c:pt>
                <c:pt idx="56" formatCode="0">
                  <c:v>24</c:v>
                </c:pt>
                <c:pt idx="57" formatCode="0">
                  <c:v>24</c:v>
                </c:pt>
                <c:pt idx="66" formatCode="0">
                  <c:v>24</c:v>
                </c:pt>
                <c:pt idx="76" formatCode="0">
                  <c:v>24</c:v>
                </c:pt>
                <c:pt idx="86" formatCode="0">
                  <c:v>24</c:v>
                </c:pt>
                <c:pt idx="88" formatCode="0">
                  <c:v>24</c:v>
                </c:pt>
              </c:numCache>
            </c:numRef>
          </c:val>
          <c:extLst>
            <c:ext xmlns:c16="http://schemas.microsoft.com/office/drawing/2014/chart" uri="{C3380CC4-5D6E-409C-BE32-E72D297353CC}">
              <c16:uniqueId val="{00000001-EF62-46C3-B774-026AAEBC99F4}"/>
            </c:ext>
          </c:extLst>
        </c:ser>
        <c:dLbls>
          <c:showLegendKey val="0"/>
          <c:showVal val="0"/>
          <c:showCatName val="0"/>
          <c:showSerName val="0"/>
          <c:showPercent val="0"/>
          <c:showBubbleSize val="0"/>
        </c:dLbls>
        <c:gapWidth val="80"/>
        <c:overlap val="25"/>
        <c:axId val="357909840"/>
        <c:axId val="357913448"/>
      </c:barChart>
      <c:dateAx>
        <c:axId val="357909840"/>
        <c:scaling>
          <c:orientation val="minMax"/>
        </c:scaling>
        <c:delete val="0"/>
        <c:axPos val="b"/>
        <c:numFmt formatCode="[$-409]d\-mmm;@"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357913448"/>
        <c:crosses val="autoZero"/>
        <c:auto val="1"/>
        <c:lblOffset val="100"/>
        <c:baseTimeUnit val="days"/>
      </c:dateAx>
      <c:valAx>
        <c:axId val="357913448"/>
        <c:scaling>
          <c:orientation val="minMax"/>
          <c:max val="24"/>
        </c:scaling>
        <c:delete val="0"/>
        <c:axPos val="l"/>
        <c:majorGridlines>
          <c:spPr>
            <a:ln w="9525" cap="flat" cmpd="sng" algn="ctr">
              <a:solidFill>
                <a:schemeClr val="tx1">
                  <a:lumMod val="5000"/>
                  <a:lumOff val="95000"/>
                </a:schemeClr>
              </a:solidFill>
              <a:round/>
            </a:ln>
            <a:effectLst/>
          </c:spPr>
        </c:majorGridlines>
        <c:title>
          <c:tx>
            <c:rich>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a:t>Hours of Data</a:t>
                </a:r>
              </a:p>
            </c:rich>
          </c:tx>
          <c:layout>
            <c:manualLayout>
              <c:xMode val="edge"/>
              <c:yMode val="edge"/>
              <c:x val="0"/>
              <c:y val="0.29291830708661415"/>
            </c:manualLayout>
          </c:layout>
          <c:overlay val="0"/>
          <c:spPr>
            <a:noFill/>
            <a:ln>
              <a:noFill/>
            </a:ln>
            <a:effectLst/>
          </c:spPr>
          <c:txPr>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357909840"/>
        <c:crosses val="autoZero"/>
        <c:crossBetween val="between"/>
        <c:majorUnit val="4"/>
        <c:minorUnit val="2"/>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r>
              <a:rPr lang="en-US" b="1"/>
              <a:t>2020</a:t>
            </a:r>
          </a:p>
        </c:rich>
      </c:tx>
      <c:overlay val="0"/>
      <c:spPr>
        <a:noFill/>
        <a:ln>
          <a:noFill/>
        </a:ln>
        <a:effectLst/>
      </c:spPr>
      <c:txPr>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endParaRPr lang="en-US"/>
        </a:p>
      </c:txPr>
    </c:title>
    <c:autoTitleDeleted val="0"/>
    <c:plotArea>
      <c:layout>
        <c:manualLayout>
          <c:layoutTarget val="inner"/>
          <c:xMode val="edge"/>
          <c:yMode val="edge"/>
          <c:x val="4.354820647419072E-2"/>
          <c:y val="0.1885258098147975"/>
          <c:w val="0.95645179352580922"/>
          <c:h val="0.54737035774716702"/>
        </c:manualLayout>
      </c:layout>
      <c:barChart>
        <c:barDir val="col"/>
        <c:grouping val="clustered"/>
        <c:varyColors val="0"/>
        <c:ser>
          <c:idx val="0"/>
          <c:order val="0"/>
          <c:tx>
            <c:v>First 30 minutes reviewed</c:v>
          </c:tx>
          <c:spPr>
            <a:solidFill>
              <a:schemeClr val="bg1">
                <a:lumMod val="65000"/>
              </a:schemeClr>
            </a:solidFill>
            <a:ln>
              <a:noFill/>
            </a:ln>
            <a:effectLst/>
          </c:spPr>
          <c:invertIfNegative val="0"/>
          <c:cat>
            <c:numRef>
              <c:f>'Data reviewed'!$A$2:$A$117</c:f>
              <c:numCache>
                <c:formatCode>[$-409]d\-mmm;@</c:formatCode>
                <c:ptCount val="116"/>
                <c:pt idx="0">
                  <c:v>43874</c:v>
                </c:pt>
                <c:pt idx="1">
                  <c:v>43875</c:v>
                </c:pt>
                <c:pt idx="2">
                  <c:v>43876</c:v>
                </c:pt>
                <c:pt idx="3">
                  <c:v>43877</c:v>
                </c:pt>
                <c:pt idx="4">
                  <c:v>43878</c:v>
                </c:pt>
                <c:pt idx="5">
                  <c:v>43879</c:v>
                </c:pt>
                <c:pt idx="6">
                  <c:v>43880</c:v>
                </c:pt>
                <c:pt idx="7">
                  <c:v>43881</c:v>
                </c:pt>
                <c:pt idx="8">
                  <c:v>43882</c:v>
                </c:pt>
                <c:pt idx="9">
                  <c:v>43883</c:v>
                </c:pt>
                <c:pt idx="10">
                  <c:v>43884</c:v>
                </c:pt>
                <c:pt idx="11">
                  <c:v>43885</c:v>
                </c:pt>
                <c:pt idx="12">
                  <c:v>43886</c:v>
                </c:pt>
                <c:pt idx="13">
                  <c:v>43887</c:v>
                </c:pt>
                <c:pt idx="14">
                  <c:v>43888</c:v>
                </c:pt>
                <c:pt idx="15">
                  <c:v>43889</c:v>
                </c:pt>
                <c:pt idx="16">
                  <c:v>43890</c:v>
                </c:pt>
                <c:pt idx="17">
                  <c:v>43891</c:v>
                </c:pt>
                <c:pt idx="18">
                  <c:v>43892</c:v>
                </c:pt>
                <c:pt idx="19">
                  <c:v>43893</c:v>
                </c:pt>
                <c:pt idx="20">
                  <c:v>43894</c:v>
                </c:pt>
                <c:pt idx="21">
                  <c:v>43895</c:v>
                </c:pt>
                <c:pt idx="22">
                  <c:v>43896</c:v>
                </c:pt>
                <c:pt idx="23">
                  <c:v>43897</c:v>
                </c:pt>
                <c:pt idx="24">
                  <c:v>43898</c:v>
                </c:pt>
                <c:pt idx="25">
                  <c:v>43899</c:v>
                </c:pt>
                <c:pt idx="26">
                  <c:v>43900</c:v>
                </c:pt>
                <c:pt idx="27">
                  <c:v>43901</c:v>
                </c:pt>
                <c:pt idx="28">
                  <c:v>43902</c:v>
                </c:pt>
                <c:pt idx="29">
                  <c:v>43903</c:v>
                </c:pt>
                <c:pt idx="30">
                  <c:v>43904</c:v>
                </c:pt>
                <c:pt idx="31">
                  <c:v>43905</c:v>
                </c:pt>
                <c:pt idx="32">
                  <c:v>43906</c:v>
                </c:pt>
                <c:pt idx="33">
                  <c:v>43907</c:v>
                </c:pt>
                <c:pt idx="34">
                  <c:v>43908</c:v>
                </c:pt>
                <c:pt idx="35">
                  <c:v>43909</c:v>
                </c:pt>
                <c:pt idx="36">
                  <c:v>43910</c:v>
                </c:pt>
                <c:pt idx="37">
                  <c:v>43911</c:v>
                </c:pt>
                <c:pt idx="38">
                  <c:v>43912</c:v>
                </c:pt>
                <c:pt idx="39">
                  <c:v>43913</c:v>
                </c:pt>
                <c:pt idx="40">
                  <c:v>43914</c:v>
                </c:pt>
                <c:pt idx="41">
                  <c:v>43915</c:v>
                </c:pt>
                <c:pt idx="42">
                  <c:v>43916</c:v>
                </c:pt>
                <c:pt idx="43">
                  <c:v>43917</c:v>
                </c:pt>
                <c:pt idx="44">
                  <c:v>43918</c:v>
                </c:pt>
                <c:pt idx="45">
                  <c:v>43919</c:v>
                </c:pt>
                <c:pt idx="46">
                  <c:v>43920</c:v>
                </c:pt>
                <c:pt idx="47">
                  <c:v>43921</c:v>
                </c:pt>
                <c:pt idx="48">
                  <c:v>43922</c:v>
                </c:pt>
                <c:pt idx="49">
                  <c:v>43923</c:v>
                </c:pt>
                <c:pt idx="50">
                  <c:v>43924</c:v>
                </c:pt>
                <c:pt idx="51">
                  <c:v>43925</c:v>
                </c:pt>
                <c:pt idx="52">
                  <c:v>43926</c:v>
                </c:pt>
                <c:pt idx="53">
                  <c:v>43927</c:v>
                </c:pt>
                <c:pt idx="54">
                  <c:v>43928</c:v>
                </c:pt>
                <c:pt idx="55">
                  <c:v>43929</c:v>
                </c:pt>
                <c:pt idx="56">
                  <c:v>43930</c:v>
                </c:pt>
                <c:pt idx="57">
                  <c:v>43931</c:v>
                </c:pt>
                <c:pt idx="58">
                  <c:v>43932</c:v>
                </c:pt>
                <c:pt idx="59">
                  <c:v>43933</c:v>
                </c:pt>
                <c:pt idx="60">
                  <c:v>43934</c:v>
                </c:pt>
                <c:pt idx="61">
                  <c:v>43935</c:v>
                </c:pt>
                <c:pt idx="62">
                  <c:v>43936</c:v>
                </c:pt>
                <c:pt idx="63">
                  <c:v>43937</c:v>
                </c:pt>
                <c:pt idx="64">
                  <c:v>43938</c:v>
                </c:pt>
                <c:pt idx="65">
                  <c:v>43939</c:v>
                </c:pt>
                <c:pt idx="66">
                  <c:v>43940</c:v>
                </c:pt>
                <c:pt idx="67">
                  <c:v>43941</c:v>
                </c:pt>
                <c:pt idx="68">
                  <c:v>43942</c:v>
                </c:pt>
                <c:pt idx="69">
                  <c:v>43943</c:v>
                </c:pt>
                <c:pt idx="70">
                  <c:v>43944</c:v>
                </c:pt>
                <c:pt idx="71">
                  <c:v>43945</c:v>
                </c:pt>
                <c:pt idx="72">
                  <c:v>43946</c:v>
                </c:pt>
                <c:pt idx="73">
                  <c:v>43947</c:v>
                </c:pt>
                <c:pt idx="74">
                  <c:v>43948</c:v>
                </c:pt>
                <c:pt idx="75">
                  <c:v>43949</c:v>
                </c:pt>
                <c:pt idx="76">
                  <c:v>43950</c:v>
                </c:pt>
                <c:pt idx="77">
                  <c:v>43951</c:v>
                </c:pt>
                <c:pt idx="78">
                  <c:v>43952</c:v>
                </c:pt>
                <c:pt idx="79">
                  <c:v>43953</c:v>
                </c:pt>
                <c:pt idx="80">
                  <c:v>43954</c:v>
                </c:pt>
                <c:pt idx="81">
                  <c:v>43955</c:v>
                </c:pt>
                <c:pt idx="82">
                  <c:v>43956</c:v>
                </c:pt>
                <c:pt idx="83">
                  <c:v>43957</c:v>
                </c:pt>
                <c:pt idx="84">
                  <c:v>43958</c:v>
                </c:pt>
                <c:pt idx="85">
                  <c:v>43959</c:v>
                </c:pt>
                <c:pt idx="86">
                  <c:v>43960</c:v>
                </c:pt>
                <c:pt idx="87">
                  <c:v>43961</c:v>
                </c:pt>
                <c:pt idx="88">
                  <c:v>43962</c:v>
                </c:pt>
                <c:pt idx="89">
                  <c:v>43963</c:v>
                </c:pt>
                <c:pt idx="90">
                  <c:v>43964</c:v>
                </c:pt>
                <c:pt idx="91">
                  <c:v>43965</c:v>
                </c:pt>
                <c:pt idx="92">
                  <c:v>43966</c:v>
                </c:pt>
                <c:pt idx="93">
                  <c:v>43967</c:v>
                </c:pt>
                <c:pt idx="94">
                  <c:v>43968</c:v>
                </c:pt>
                <c:pt idx="95">
                  <c:v>43969</c:v>
                </c:pt>
                <c:pt idx="96">
                  <c:v>43970</c:v>
                </c:pt>
                <c:pt idx="97">
                  <c:v>43971</c:v>
                </c:pt>
                <c:pt idx="98">
                  <c:v>43972</c:v>
                </c:pt>
                <c:pt idx="99">
                  <c:v>43973</c:v>
                </c:pt>
                <c:pt idx="100">
                  <c:v>43974</c:v>
                </c:pt>
                <c:pt idx="101">
                  <c:v>43975</c:v>
                </c:pt>
                <c:pt idx="102">
                  <c:v>43976</c:v>
                </c:pt>
                <c:pt idx="103">
                  <c:v>43977</c:v>
                </c:pt>
                <c:pt idx="104">
                  <c:v>43978</c:v>
                </c:pt>
                <c:pt idx="105">
                  <c:v>43979</c:v>
                </c:pt>
                <c:pt idx="106">
                  <c:v>43980</c:v>
                </c:pt>
                <c:pt idx="107">
                  <c:v>43981</c:v>
                </c:pt>
                <c:pt idx="108">
                  <c:v>43982</c:v>
                </c:pt>
                <c:pt idx="109">
                  <c:v>43983</c:v>
                </c:pt>
                <c:pt idx="110">
                  <c:v>43984</c:v>
                </c:pt>
                <c:pt idx="111">
                  <c:v>43985</c:v>
                </c:pt>
                <c:pt idx="112">
                  <c:v>43986</c:v>
                </c:pt>
                <c:pt idx="113">
                  <c:v>43987</c:v>
                </c:pt>
                <c:pt idx="114">
                  <c:v>43988</c:v>
                </c:pt>
                <c:pt idx="115">
                  <c:v>43989</c:v>
                </c:pt>
              </c:numCache>
            </c:numRef>
          </c:cat>
          <c:val>
            <c:numRef>
              <c:f>'Data reviewed'!$C$2:$C$117</c:f>
              <c:numCache>
                <c:formatCode>General</c:formatCode>
                <c:ptCount val="116"/>
                <c:pt idx="8">
                  <c:v>24</c:v>
                </c:pt>
                <c:pt idx="10">
                  <c:v>24</c:v>
                </c:pt>
                <c:pt idx="11">
                  <c:v>24</c:v>
                </c:pt>
                <c:pt idx="12">
                  <c:v>24</c:v>
                </c:pt>
                <c:pt idx="16">
                  <c:v>24</c:v>
                </c:pt>
                <c:pt idx="18">
                  <c:v>24</c:v>
                </c:pt>
                <c:pt idx="23">
                  <c:v>24</c:v>
                </c:pt>
                <c:pt idx="24">
                  <c:v>23.5</c:v>
                </c:pt>
                <c:pt idx="28">
                  <c:v>24</c:v>
                </c:pt>
                <c:pt idx="29">
                  <c:v>24</c:v>
                </c:pt>
                <c:pt idx="30">
                  <c:v>24</c:v>
                </c:pt>
                <c:pt idx="34">
                  <c:v>24</c:v>
                </c:pt>
                <c:pt idx="35">
                  <c:v>24</c:v>
                </c:pt>
                <c:pt idx="37">
                  <c:v>13</c:v>
                </c:pt>
                <c:pt idx="40">
                  <c:v>24</c:v>
                </c:pt>
                <c:pt idx="41">
                  <c:v>24</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4">
                  <c:v>19</c:v>
                </c:pt>
                <c:pt idx="65">
                  <c:v>0</c:v>
                </c:pt>
                <c:pt idx="67">
                  <c:v>16</c:v>
                </c:pt>
                <c:pt idx="68">
                  <c:v>24</c:v>
                </c:pt>
                <c:pt idx="69">
                  <c:v>23.5</c:v>
                </c:pt>
                <c:pt idx="70">
                  <c:v>19</c:v>
                </c:pt>
                <c:pt idx="71">
                  <c:v>16</c:v>
                </c:pt>
                <c:pt idx="72">
                  <c:v>24</c:v>
                </c:pt>
                <c:pt idx="73">
                  <c:v>24</c:v>
                </c:pt>
                <c:pt idx="74">
                  <c:v>24</c:v>
                </c:pt>
                <c:pt idx="75">
                  <c:v>24</c:v>
                </c:pt>
                <c:pt idx="77">
                  <c:v>24</c:v>
                </c:pt>
                <c:pt idx="78">
                  <c:v>2</c:v>
                </c:pt>
                <c:pt idx="79">
                  <c:v>21</c:v>
                </c:pt>
                <c:pt idx="80">
                  <c:v>24</c:v>
                </c:pt>
                <c:pt idx="81">
                  <c:v>24</c:v>
                </c:pt>
                <c:pt idx="82">
                  <c:v>24</c:v>
                </c:pt>
                <c:pt idx="83">
                  <c:v>24</c:v>
                </c:pt>
                <c:pt idx="84">
                  <c:v>24</c:v>
                </c:pt>
                <c:pt idx="85">
                  <c:v>24</c:v>
                </c:pt>
                <c:pt idx="86">
                  <c:v>24</c:v>
                </c:pt>
                <c:pt idx="87">
                  <c:v>24</c:v>
                </c:pt>
                <c:pt idx="88">
                  <c:v>24</c:v>
                </c:pt>
                <c:pt idx="89">
                  <c:v>24</c:v>
                </c:pt>
                <c:pt idx="90">
                  <c:v>24</c:v>
                </c:pt>
                <c:pt idx="91">
                  <c:v>24</c:v>
                </c:pt>
                <c:pt idx="92">
                  <c:v>24</c:v>
                </c:pt>
                <c:pt idx="93">
                  <c:v>24</c:v>
                </c:pt>
                <c:pt idx="94">
                  <c:v>24</c:v>
                </c:pt>
                <c:pt idx="95">
                  <c:v>24</c:v>
                </c:pt>
                <c:pt idx="97">
                  <c:v>24</c:v>
                </c:pt>
                <c:pt idx="98">
                  <c:v>24</c:v>
                </c:pt>
                <c:pt idx="99">
                  <c:v>24</c:v>
                </c:pt>
                <c:pt idx="100">
                  <c:v>24</c:v>
                </c:pt>
                <c:pt idx="101">
                  <c:v>24</c:v>
                </c:pt>
                <c:pt idx="102">
                  <c:v>24</c:v>
                </c:pt>
                <c:pt idx="103">
                  <c:v>24</c:v>
                </c:pt>
                <c:pt idx="104">
                  <c:v>24</c:v>
                </c:pt>
                <c:pt idx="105">
                  <c:v>24</c:v>
                </c:pt>
                <c:pt idx="107">
                  <c:v>0</c:v>
                </c:pt>
                <c:pt idx="108">
                  <c:v>13</c:v>
                </c:pt>
                <c:pt idx="109">
                  <c:v>18</c:v>
                </c:pt>
                <c:pt idx="110">
                  <c:v>24</c:v>
                </c:pt>
                <c:pt idx="111">
                  <c:v>24</c:v>
                </c:pt>
                <c:pt idx="112">
                  <c:v>24</c:v>
                </c:pt>
                <c:pt idx="113">
                  <c:v>13</c:v>
                </c:pt>
                <c:pt idx="114">
                  <c:v>24</c:v>
                </c:pt>
                <c:pt idx="115">
                  <c:v>24</c:v>
                </c:pt>
              </c:numCache>
            </c:numRef>
          </c:val>
          <c:extLst>
            <c:ext xmlns:c16="http://schemas.microsoft.com/office/drawing/2014/chart" uri="{C3380CC4-5D6E-409C-BE32-E72D297353CC}">
              <c16:uniqueId val="{00000000-9FC5-40FE-9AAF-FE57148BFE34}"/>
            </c:ext>
          </c:extLst>
        </c:ser>
        <c:ser>
          <c:idx val="1"/>
          <c:order val="1"/>
          <c:tx>
            <c:v>Full day reviewed</c:v>
          </c:tx>
          <c:spPr>
            <a:solidFill>
              <a:schemeClr val="tx1"/>
            </a:solidFill>
            <a:ln>
              <a:solidFill>
                <a:sysClr val="windowText" lastClr="000000"/>
              </a:solidFill>
            </a:ln>
            <a:effectLst/>
          </c:spPr>
          <c:invertIfNegative val="0"/>
          <c:cat>
            <c:numRef>
              <c:f>'Data reviewed'!$A$2:$A$117</c:f>
              <c:numCache>
                <c:formatCode>[$-409]d\-mmm;@</c:formatCode>
                <c:ptCount val="116"/>
                <c:pt idx="0">
                  <c:v>43874</c:v>
                </c:pt>
                <c:pt idx="1">
                  <c:v>43875</c:v>
                </c:pt>
                <c:pt idx="2">
                  <c:v>43876</c:v>
                </c:pt>
                <c:pt idx="3">
                  <c:v>43877</c:v>
                </c:pt>
                <c:pt idx="4">
                  <c:v>43878</c:v>
                </c:pt>
                <c:pt idx="5">
                  <c:v>43879</c:v>
                </c:pt>
                <c:pt idx="6">
                  <c:v>43880</c:v>
                </c:pt>
                <c:pt idx="7">
                  <c:v>43881</c:v>
                </c:pt>
                <c:pt idx="8">
                  <c:v>43882</c:v>
                </c:pt>
                <c:pt idx="9">
                  <c:v>43883</c:v>
                </c:pt>
                <c:pt idx="10">
                  <c:v>43884</c:v>
                </c:pt>
                <c:pt idx="11">
                  <c:v>43885</c:v>
                </c:pt>
                <c:pt idx="12">
                  <c:v>43886</c:v>
                </c:pt>
                <c:pt idx="13">
                  <c:v>43887</c:v>
                </c:pt>
                <c:pt idx="14">
                  <c:v>43888</c:v>
                </c:pt>
                <c:pt idx="15">
                  <c:v>43889</c:v>
                </c:pt>
                <c:pt idx="16">
                  <c:v>43890</c:v>
                </c:pt>
                <c:pt idx="17">
                  <c:v>43891</c:v>
                </c:pt>
                <c:pt idx="18">
                  <c:v>43892</c:v>
                </c:pt>
                <c:pt idx="19">
                  <c:v>43893</c:v>
                </c:pt>
                <c:pt idx="20">
                  <c:v>43894</c:v>
                </c:pt>
                <c:pt idx="21">
                  <c:v>43895</c:v>
                </c:pt>
                <c:pt idx="22">
                  <c:v>43896</c:v>
                </c:pt>
                <c:pt idx="23">
                  <c:v>43897</c:v>
                </c:pt>
                <c:pt idx="24">
                  <c:v>43898</c:v>
                </c:pt>
                <c:pt idx="25">
                  <c:v>43899</c:v>
                </c:pt>
                <c:pt idx="26">
                  <c:v>43900</c:v>
                </c:pt>
                <c:pt idx="27">
                  <c:v>43901</c:v>
                </c:pt>
                <c:pt idx="28">
                  <c:v>43902</c:v>
                </c:pt>
                <c:pt idx="29">
                  <c:v>43903</c:v>
                </c:pt>
                <c:pt idx="30">
                  <c:v>43904</c:v>
                </c:pt>
                <c:pt idx="31">
                  <c:v>43905</c:v>
                </c:pt>
                <c:pt idx="32">
                  <c:v>43906</c:v>
                </c:pt>
                <c:pt idx="33">
                  <c:v>43907</c:v>
                </c:pt>
                <c:pt idx="34">
                  <c:v>43908</c:v>
                </c:pt>
                <c:pt idx="35">
                  <c:v>43909</c:v>
                </c:pt>
                <c:pt idx="36">
                  <c:v>43910</c:v>
                </c:pt>
                <c:pt idx="37">
                  <c:v>43911</c:v>
                </c:pt>
                <c:pt idx="38">
                  <c:v>43912</c:v>
                </c:pt>
                <c:pt idx="39">
                  <c:v>43913</c:v>
                </c:pt>
                <c:pt idx="40">
                  <c:v>43914</c:v>
                </c:pt>
                <c:pt idx="41">
                  <c:v>43915</c:v>
                </c:pt>
                <c:pt idx="42">
                  <c:v>43916</c:v>
                </c:pt>
                <c:pt idx="43">
                  <c:v>43917</c:v>
                </c:pt>
                <c:pt idx="44">
                  <c:v>43918</c:v>
                </c:pt>
                <c:pt idx="45">
                  <c:v>43919</c:v>
                </c:pt>
                <c:pt idx="46">
                  <c:v>43920</c:v>
                </c:pt>
                <c:pt idx="47">
                  <c:v>43921</c:v>
                </c:pt>
                <c:pt idx="48">
                  <c:v>43922</c:v>
                </c:pt>
                <c:pt idx="49">
                  <c:v>43923</c:v>
                </c:pt>
                <c:pt idx="50">
                  <c:v>43924</c:v>
                </c:pt>
                <c:pt idx="51">
                  <c:v>43925</c:v>
                </c:pt>
                <c:pt idx="52">
                  <c:v>43926</c:v>
                </c:pt>
                <c:pt idx="53">
                  <c:v>43927</c:v>
                </c:pt>
                <c:pt idx="54">
                  <c:v>43928</c:v>
                </c:pt>
                <c:pt idx="55">
                  <c:v>43929</c:v>
                </c:pt>
                <c:pt idx="56">
                  <c:v>43930</c:v>
                </c:pt>
                <c:pt idx="57">
                  <c:v>43931</c:v>
                </c:pt>
                <c:pt idx="58">
                  <c:v>43932</c:v>
                </c:pt>
                <c:pt idx="59">
                  <c:v>43933</c:v>
                </c:pt>
                <c:pt idx="60">
                  <c:v>43934</c:v>
                </c:pt>
                <c:pt idx="61">
                  <c:v>43935</c:v>
                </c:pt>
                <c:pt idx="62">
                  <c:v>43936</c:v>
                </c:pt>
                <c:pt idx="63">
                  <c:v>43937</c:v>
                </c:pt>
                <c:pt idx="64">
                  <c:v>43938</c:v>
                </c:pt>
                <c:pt idx="65">
                  <c:v>43939</c:v>
                </c:pt>
                <c:pt idx="66">
                  <c:v>43940</c:v>
                </c:pt>
                <c:pt idx="67">
                  <c:v>43941</c:v>
                </c:pt>
                <c:pt idx="68">
                  <c:v>43942</c:v>
                </c:pt>
                <c:pt idx="69">
                  <c:v>43943</c:v>
                </c:pt>
                <c:pt idx="70">
                  <c:v>43944</c:v>
                </c:pt>
                <c:pt idx="71">
                  <c:v>43945</c:v>
                </c:pt>
                <c:pt idx="72">
                  <c:v>43946</c:v>
                </c:pt>
                <c:pt idx="73">
                  <c:v>43947</c:v>
                </c:pt>
                <c:pt idx="74">
                  <c:v>43948</c:v>
                </c:pt>
                <c:pt idx="75">
                  <c:v>43949</c:v>
                </c:pt>
                <c:pt idx="76">
                  <c:v>43950</c:v>
                </c:pt>
                <c:pt idx="77">
                  <c:v>43951</c:v>
                </c:pt>
                <c:pt idx="78">
                  <c:v>43952</c:v>
                </c:pt>
                <c:pt idx="79">
                  <c:v>43953</c:v>
                </c:pt>
                <c:pt idx="80">
                  <c:v>43954</c:v>
                </c:pt>
                <c:pt idx="81">
                  <c:v>43955</c:v>
                </c:pt>
                <c:pt idx="82">
                  <c:v>43956</c:v>
                </c:pt>
                <c:pt idx="83">
                  <c:v>43957</c:v>
                </c:pt>
                <c:pt idx="84">
                  <c:v>43958</c:v>
                </c:pt>
                <c:pt idx="85">
                  <c:v>43959</c:v>
                </c:pt>
                <c:pt idx="86">
                  <c:v>43960</c:v>
                </c:pt>
                <c:pt idx="87">
                  <c:v>43961</c:v>
                </c:pt>
                <c:pt idx="88">
                  <c:v>43962</c:v>
                </c:pt>
                <c:pt idx="89">
                  <c:v>43963</c:v>
                </c:pt>
                <c:pt idx="90">
                  <c:v>43964</c:v>
                </c:pt>
                <c:pt idx="91">
                  <c:v>43965</c:v>
                </c:pt>
                <c:pt idx="92">
                  <c:v>43966</c:v>
                </c:pt>
                <c:pt idx="93">
                  <c:v>43967</c:v>
                </c:pt>
                <c:pt idx="94">
                  <c:v>43968</c:v>
                </c:pt>
                <c:pt idx="95">
                  <c:v>43969</c:v>
                </c:pt>
                <c:pt idx="96">
                  <c:v>43970</c:v>
                </c:pt>
                <c:pt idx="97">
                  <c:v>43971</c:v>
                </c:pt>
                <c:pt idx="98">
                  <c:v>43972</c:v>
                </c:pt>
                <c:pt idx="99">
                  <c:v>43973</c:v>
                </c:pt>
                <c:pt idx="100">
                  <c:v>43974</c:v>
                </c:pt>
                <c:pt idx="101">
                  <c:v>43975</c:v>
                </c:pt>
                <c:pt idx="102">
                  <c:v>43976</c:v>
                </c:pt>
                <c:pt idx="103">
                  <c:v>43977</c:v>
                </c:pt>
                <c:pt idx="104">
                  <c:v>43978</c:v>
                </c:pt>
                <c:pt idx="105">
                  <c:v>43979</c:v>
                </c:pt>
                <c:pt idx="106">
                  <c:v>43980</c:v>
                </c:pt>
                <c:pt idx="107">
                  <c:v>43981</c:v>
                </c:pt>
                <c:pt idx="108">
                  <c:v>43982</c:v>
                </c:pt>
                <c:pt idx="109">
                  <c:v>43983</c:v>
                </c:pt>
                <c:pt idx="110">
                  <c:v>43984</c:v>
                </c:pt>
                <c:pt idx="111">
                  <c:v>43985</c:v>
                </c:pt>
                <c:pt idx="112">
                  <c:v>43986</c:v>
                </c:pt>
                <c:pt idx="113">
                  <c:v>43987</c:v>
                </c:pt>
                <c:pt idx="114">
                  <c:v>43988</c:v>
                </c:pt>
                <c:pt idx="115">
                  <c:v>43989</c:v>
                </c:pt>
              </c:numCache>
            </c:numRef>
          </c:cat>
          <c:val>
            <c:numRef>
              <c:f>'Data reviewed'!$D$2:$D$117</c:f>
              <c:numCache>
                <c:formatCode>General</c:formatCode>
                <c:ptCount val="116"/>
                <c:pt idx="0">
                  <c:v>24</c:v>
                </c:pt>
                <c:pt idx="1">
                  <c:v>24</c:v>
                </c:pt>
                <c:pt idx="2">
                  <c:v>24</c:v>
                </c:pt>
                <c:pt idx="3">
                  <c:v>24</c:v>
                </c:pt>
                <c:pt idx="4">
                  <c:v>24</c:v>
                </c:pt>
                <c:pt idx="5">
                  <c:v>24</c:v>
                </c:pt>
                <c:pt idx="6">
                  <c:v>24</c:v>
                </c:pt>
                <c:pt idx="7">
                  <c:v>19</c:v>
                </c:pt>
                <c:pt idx="9">
                  <c:v>24</c:v>
                </c:pt>
                <c:pt idx="13">
                  <c:v>24</c:v>
                </c:pt>
                <c:pt idx="14">
                  <c:v>24</c:v>
                </c:pt>
                <c:pt idx="15">
                  <c:v>24</c:v>
                </c:pt>
                <c:pt idx="17">
                  <c:v>24</c:v>
                </c:pt>
                <c:pt idx="19">
                  <c:v>24</c:v>
                </c:pt>
                <c:pt idx="20">
                  <c:v>24</c:v>
                </c:pt>
                <c:pt idx="21">
                  <c:v>24</c:v>
                </c:pt>
                <c:pt idx="22">
                  <c:v>24</c:v>
                </c:pt>
                <c:pt idx="25">
                  <c:v>24</c:v>
                </c:pt>
                <c:pt idx="26">
                  <c:v>24</c:v>
                </c:pt>
                <c:pt idx="27">
                  <c:v>24</c:v>
                </c:pt>
                <c:pt idx="31">
                  <c:v>24</c:v>
                </c:pt>
                <c:pt idx="32">
                  <c:v>24</c:v>
                </c:pt>
                <c:pt idx="33">
                  <c:v>24</c:v>
                </c:pt>
                <c:pt idx="36">
                  <c:v>24</c:v>
                </c:pt>
                <c:pt idx="38">
                  <c:v>24</c:v>
                </c:pt>
                <c:pt idx="39">
                  <c:v>24</c:v>
                </c:pt>
                <c:pt idx="62">
                  <c:v>11</c:v>
                </c:pt>
                <c:pt idx="63">
                  <c:v>24</c:v>
                </c:pt>
                <c:pt idx="66">
                  <c:v>24</c:v>
                </c:pt>
                <c:pt idx="76">
                  <c:v>24</c:v>
                </c:pt>
                <c:pt idx="96">
                  <c:v>24</c:v>
                </c:pt>
                <c:pt idx="106">
                  <c:v>17</c:v>
                </c:pt>
              </c:numCache>
            </c:numRef>
          </c:val>
          <c:extLst>
            <c:ext xmlns:c16="http://schemas.microsoft.com/office/drawing/2014/chart" uri="{C3380CC4-5D6E-409C-BE32-E72D297353CC}">
              <c16:uniqueId val="{00000001-9FC5-40FE-9AAF-FE57148BFE34}"/>
            </c:ext>
          </c:extLst>
        </c:ser>
        <c:dLbls>
          <c:showLegendKey val="0"/>
          <c:showVal val="0"/>
          <c:showCatName val="0"/>
          <c:showSerName val="0"/>
          <c:showPercent val="0"/>
          <c:showBubbleSize val="0"/>
        </c:dLbls>
        <c:gapWidth val="80"/>
        <c:overlap val="25"/>
        <c:axId val="357909840"/>
        <c:axId val="357913448"/>
      </c:barChart>
      <c:dateAx>
        <c:axId val="357909840"/>
        <c:scaling>
          <c:orientation val="minMax"/>
        </c:scaling>
        <c:delete val="0"/>
        <c:axPos val="b"/>
        <c:numFmt formatCode="[$-409]d\-mmm;@"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357913448"/>
        <c:crosses val="autoZero"/>
        <c:auto val="1"/>
        <c:lblOffset val="100"/>
        <c:baseTimeUnit val="days"/>
      </c:dateAx>
      <c:valAx>
        <c:axId val="357913448"/>
        <c:scaling>
          <c:orientation val="minMax"/>
          <c:max val="24"/>
        </c:scaling>
        <c:delete val="0"/>
        <c:axPos val="l"/>
        <c:majorGridlines>
          <c:spPr>
            <a:ln w="9525" cap="flat" cmpd="sng" algn="ctr">
              <a:solidFill>
                <a:schemeClr val="tx1">
                  <a:lumMod val="5000"/>
                  <a:lumOff val="95000"/>
                </a:schemeClr>
              </a:solidFill>
              <a:round/>
            </a:ln>
            <a:effectLst/>
          </c:spPr>
        </c:majorGridlines>
        <c:title>
          <c:tx>
            <c:rich>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a:t>Hour</a:t>
                </a:r>
                <a:r>
                  <a:rPr lang="en-US" baseline="0"/>
                  <a:t>s of Data</a:t>
                </a:r>
                <a:endParaRPr lang="en-US"/>
              </a:p>
            </c:rich>
          </c:tx>
          <c:overlay val="0"/>
          <c:spPr>
            <a:noFill/>
            <a:ln>
              <a:noFill/>
            </a:ln>
            <a:effectLst/>
          </c:spPr>
          <c:txPr>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357909840"/>
        <c:crosses val="autoZero"/>
        <c:crossBetween val="between"/>
        <c:majorUnit val="4"/>
        <c:minorUnit val="2"/>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r>
              <a:rPr lang="en-US" b="1"/>
              <a:t>2021</a:t>
            </a:r>
          </a:p>
        </c:rich>
      </c:tx>
      <c:overlay val="0"/>
      <c:spPr>
        <a:noFill/>
        <a:ln>
          <a:noFill/>
        </a:ln>
        <a:effectLst/>
      </c:spPr>
      <c:txPr>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endParaRPr lang="en-US"/>
        </a:p>
      </c:txPr>
    </c:title>
    <c:autoTitleDeleted val="0"/>
    <c:plotArea>
      <c:layout>
        <c:manualLayout>
          <c:layoutTarget val="inner"/>
          <c:xMode val="edge"/>
          <c:yMode val="edge"/>
          <c:x val="4.3224051473099011E-2"/>
          <c:y val="0.20194125159642401"/>
          <c:w val="0.9527229221347332"/>
          <c:h val="0.5152072082943655"/>
        </c:manualLayout>
      </c:layout>
      <c:barChart>
        <c:barDir val="col"/>
        <c:grouping val="clustered"/>
        <c:varyColors val="0"/>
        <c:ser>
          <c:idx val="0"/>
          <c:order val="0"/>
          <c:tx>
            <c:v>First 30 minutes reviewed</c:v>
          </c:tx>
          <c:spPr>
            <a:solidFill>
              <a:schemeClr val="bg1">
                <a:lumMod val="65000"/>
              </a:schemeClr>
            </a:solidFill>
            <a:ln>
              <a:noFill/>
            </a:ln>
            <a:effectLst/>
          </c:spPr>
          <c:invertIfNegative val="0"/>
          <c:cat>
            <c:numRef>
              <c:f>'Data reviewed'!$A$2:$A$128</c:f>
              <c:numCache>
                <c:formatCode>[$-409]d\-mmm;@</c:formatCode>
                <c:ptCount val="127"/>
                <c:pt idx="0">
                  <c:v>44228</c:v>
                </c:pt>
                <c:pt idx="1">
                  <c:v>44229</c:v>
                </c:pt>
                <c:pt idx="2">
                  <c:v>44230</c:v>
                </c:pt>
                <c:pt idx="3">
                  <c:v>44231</c:v>
                </c:pt>
                <c:pt idx="4">
                  <c:v>44232</c:v>
                </c:pt>
                <c:pt idx="5">
                  <c:v>44233</c:v>
                </c:pt>
                <c:pt idx="6">
                  <c:v>44234</c:v>
                </c:pt>
                <c:pt idx="7">
                  <c:v>44235</c:v>
                </c:pt>
                <c:pt idx="8">
                  <c:v>44236</c:v>
                </c:pt>
                <c:pt idx="9">
                  <c:v>44237</c:v>
                </c:pt>
                <c:pt idx="10">
                  <c:v>44238</c:v>
                </c:pt>
                <c:pt idx="11">
                  <c:v>44239</c:v>
                </c:pt>
                <c:pt idx="12">
                  <c:v>44240</c:v>
                </c:pt>
                <c:pt idx="13">
                  <c:v>44241</c:v>
                </c:pt>
                <c:pt idx="14">
                  <c:v>44242</c:v>
                </c:pt>
                <c:pt idx="15">
                  <c:v>44243</c:v>
                </c:pt>
                <c:pt idx="16">
                  <c:v>44244</c:v>
                </c:pt>
                <c:pt idx="17">
                  <c:v>44245</c:v>
                </c:pt>
                <c:pt idx="18">
                  <c:v>44246</c:v>
                </c:pt>
                <c:pt idx="19">
                  <c:v>44247</c:v>
                </c:pt>
                <c:pt idx="20">
                  <c:v>44248</c:v>
                </c:pt>
                <c:pt idx="21">
                  <c:v>44249</c:v>
                </c:pt>
                <c:pt idx="22">
                  <c:v>44250</c:v>
                </c:pt>
                <c:pt idx="23">
                  <c:v>44251</c:v>
                </c:pt>
                <c:pt idx="24">
                  <c:v>44252</c:v>
                </c:pt>
                <c:pt idx="25">
                  <c:v>44253</c:v>
                </c:pt>
                <c:pt idx="26">
                  <c:v>44254</c:v>
                </c:pt>
                <c:pt idx="27">
                  <c:v>44255</c:v>
                </c:pt>
                <c:pt idx="28">
                  <c:v>44256</c:v>
                </c:pt>
                <c:pt idx="29">
                  <c:v>44257</c:v>
                </c:pt>
                <c:pt idx="30">
                  <c:v>44258</c:v>
                </c:pt>
                <c:pt idx="31">
                  <c:v>44259</c:v>
                </c:pt>
                <c:pt idx="32">
                  <c:v>44260</c:v>
                </c:pt>
                <c:pt idx="33">
                  <c:v>44261</c:v>
                </c:pt>
                <c:pt idx="34">
                  <c:v>44262</c:v>
                </c:pt>
                <c:pt idx="35">
                  <c:v>44263</c:v>
                </c:pt>
                <c:pt idx="36">
                  <c:v>44264</c:v>
                </c:pt>
                <c:pt idx="37">
                  <c:v>44265</c:v>
                </c:pt>
                <c:pt idx="38">
                  <c:v>44266</c:v>
                </c:pt>
                <c:pt idx="39">
                  <c:v>44267</c:v>
                </c:pt>
                <c:pt idx="40">
                  <c:v>44268</c:v>
                </c:pt>
                <c:pt idx="41">
                  <c:v>44269</c:v>
                </c:pt>
                <c:pt idx="42">
                  <c:v>44270</c:v>
                </c:pt>
                <c:pt idx="43">
                  <c:v>44271</c:v>
                </c:pt>
                <c:pt idx="44">
                  <c:v>44272</c:v>
                </c:pt>
                <c:pt idx="45">
                  <c:v>44273</c:v>
                </c:pt>
                <c:pt idx="46">
                  <c:v>44274</c:v>
                </c:pt>
                <c:pt idx="47">
                  <c:v>44275</c:v>
                </c:pt>
                <c:pt idx="48">
                  <c:v>44276</c:v>
                </c:pt>
                <c:pt idx="49">
                  <c:v>44277</c:v>
                </c:pt>
                <c:pt idx="50">
                  <c:v>44278</c:v>
                </c:pt>
                <c:pt idx="51">
                  <c:v>44279</c:v>
                </c:pt>
                <c:pt idx="52">
                  <c:v>44280</c:v>
                </c:pt>
                <c:pt idx="53">
                  <c:v>44281</c:v>
                </c:pt>
                <c:pt idx="54">
                  <c:v>44282</c:v>
                </c:pt>
                <c:pt idx="55">
                  <c:v>44283</c:v>
                </c:pt>
                <c:pt idx="56">
                  <c:v>44284</c:v>
                </c:pt>
                <c:pt idx="57">
                  <c:v>44285</c:v>
                </c:pt>
                <c:pt idx="58">
                  <c:v>44286</c:v>
                </c:pt>
                <c:pt idx="59">
                  <c:v>44287</c:v>
                </c:pt>
                <c:pt idx="60">
                  <c:v>44288</c:v>
                </c:pt>
                <c:pt idx="61">
                  <c:v>44289</c:v>
                </c:pt>
                <c:pt idx="62">
                  <c:v>44290</c:v>
                </c:pt>
                <c:pt idx="63">
                  <c:v>44291</c:v>
                </c:pt>
                <c:pt idx="64">
                  <c:v>44292</c:v>
                </c:pt>
                <c:pt idx="65">
                  <c:v>44293</c:v>
                </c:pt>
                <c:pt idx="66">
                  <c:v>44294</c:v>
                </c:pt>
                <c:pt idx="67">
                  <c:v>44295</c:v>
                </c:pt>
                <c:pt idx="68">
                  <c:v>44296</c:v>
                </c:pt>
                <c:pt idx="69">
                  <c:v>44297</c:v>
                </c:pt>
                <c:pt idx="70">
                  <c:v>44298</c:v>
                </c:pt>
                <c:pt idx="71">
                  <c:v>44299</c:v>
                </c:pt>
                <c:pt idx="72">
                  <c:v>44300</c:v>
                </c:pt>
                <c:pt idx="73">
                  <c:v>44301</c:v>
                </c:pt>
                <c:pt idx="74">
                  <c:v>44302</c:v>
                </c:pt>
                <c:pt idx="75">
                  <c:v>44303</c:v>
                </c:pt>
                <c:pt idx="76">
                  <c:v>44304</c:v>
                </c:pt>
                <c:pt idx="77">
                  <c:v>44305</c:v>
                </c:pt>
                <c:pt idx="78">
                  <c:v>44306</c:v>
                </c:pt>
                <c:pt idx="79">
                  <c:v>44307</c:v>
                </c:pt>
                <c:pt idx="80">
                  <c:v>44308</c:v>
                </c:pt>
                <c:pt idx="81">
                  <c:v>44309</c:v>
                </c:pt>
                <c:pt idx="82">
                  <c:v>44310</c:v>
                </c:pt>
                <c:pt idx="83">
                  <c:v>44311</c:v>
                </c:pt>
                <c:pt idx="84">
                  <c:v>44312</c:v>
                </c:pt>
                <c:pt idx="85">
                  <c:v>44313</c:v>
                </c:pt>
                <c:pt idx="86">
                  <c:v>44314</c:v>
                </c:pt>
                <c:pt idx="87">
                  <c:v>44315</c:v>
                </c:pt>
                <c:pt idx="88">
                  <c:v>44316</c:v>
                </c:pt>
                <c:pt idx="89">
                  <c:v>44317</c:v>
                </c:pt>
                <c:pt idx="90">
                  <c:v>44318</c:v>
                </c:pt>
                <c:pt idx="91">
                  <c:v>44319</c:v>
                </c:pt>
                <c:pt idx="92">
                  <c:v>44320</c:v>
                </c:pt>
                <c:pt idx="93">
                  <c:v>44321</c:v>
                </c:pt>
                <c:pt idx="94">
                  <c:v>44322</c:v>
                </c:pt>
                <c:pt idx="95">
                  <c:v>44323</c:v>
                </c:pt>
                <c:pt idx="96">
                  <c:v>44324</c:v>
                </c:pt>
                <c:pt idx="97">
                  <c:v>44325</c:v>
                </c:pt>
                <c:pt idx="98">
                  <c:v>44326</c:v>
                </c:pt>
                <c:pt idx="99">
                  <c:v>44327</c:v>
                </c:pt>
                <c:pt idx="100">
                  <c:v>44328</c:v>
                </c:pt>
                <c:pt idx="101">
                  <c:v>44329</c:v>
                </c:pt>
                <c:pt idx="102">
                  <c:v>44330</c:v>
                </c:pt>
                <c:pt idx="103">
                  <c:v>44331</c:v>
                </c:pt>
                <c:pt idx="104">
                  <c:v>44332</c:v>
                </c:pt>
                <c:pt idx="105">
                  <c:v>44333</c:v>
                </c:pt>
                <c:pt idx="106">
                  <c:v>44334</c:v>
                </c:pt>
                <c:pt idx="107">
                  <c:v>44335</c:v>
                </c:pt>
                <c:pt idx="108">
                  <c:v>44336</c:v>
                </c:pt>
                <c:pt idx="109">
                  <c:v>44337</c:v>
                </c:pt>
                <c:pt idx="110">
                  <c:v>44338</c:v>
                </c:pt>
                <c:pt idx="111">
                  <c:v>44339</c:v>
                </c:pt>
                <c:pt idx="112">
                  <c:v>44340</c:v>
                </c:pt>
                <c:pt idx="113">
                  <c:v>44341</c:v>
                </c:pt>
                <c:pt idx="114">
                  <c:v>44342</c:v>
                </c:pt>
                <c:pt idx="115">
                  <c:v>44343</c:v>
                </c:pt>
                <c:pt idx="116">
                  <c:v>44344</c:v>
                </c:pt>
                <c:pt idx="117">
                  <c:v>44345</c:v>
                </c:pt>
                <c:pt idx="118">
                  <c:v>44346</c:v>
                </c:pt>
                <c:pt idx="119">
                  <c:v>44347</c:v>
                </c:pt>
                <c:pt idx="120">
                  <c:v>44348</c:v>
                </c:pt>
                <c:pt idx="121">
                  <c:v>44349</c:v>
                </c:pt>
                <c:pt idx="122">
                  <c:v>44350</c:v>
                </c:pt>
                <c:pt idx="123">
                  <c:v>44351</c:v>
                </c:pt>
                <c:pt idx="124">
                  <c:v>44352</c:v>
                </c:pt>
                <c:pt idx="125">
                  <c:v>44353</c:v>
                </c:pt>
                <c:pt idx="126">
                  <c:v>44354</c:v>
                </c:pt>
              </c:numCache>
            </c:numRef>
          </c:cat>
          <c:val>
            <c:numRef>
              <c:f>'Data reviewed'!$C$2:$C$128</c:f>
              <c:numCache>
                <c:formatCode>General</c:formatCode>
                <c:ptCount val="127"/>
                <c:pt idx="8">
                  <c:v>24</c:v>
                </c:pt>
                <c:pt idx="9">
                  <c:v>24</c:v>
                </c:pt>
                <c:pt idx="10">
                  <c:v>24</c:v>
                </c:pt>
                <c:pt idx="11">
                  <c:v>24</c:v>
                </c:pt>
                <c:pt idx="12">
                  <c:v>24</c:v>
                </c:pt>
                <c:pt idx="13">
                  <c:v>24</c:v>
                </c:pt>
                <c:pt idx="14">
                  <c:v>24</c:v>
                </c:pt>
                <c:pt idx="15">
                  <c:v>24</c:v>
                </c:pt>
                <c:pt idx="16">
                  <c:v>24</c:v>
                </c:pt>
                <c:pt idx="18">
                  <c:v>24</c:v>
                </c:pt>
                <c:pt idx="19">
                  <c:v>24</c:v>
                </c:pt>
                <c:pt idx="20">
                  <c:v>24</c:v>
                </c:pt>
                <c:pt idx="21">
                  <c:v>24</c:v>
                </c:pt>
                <c:pt idx="22">
                  <c:v>24</c:v>
                </c:pt>
                <c:pt idx="23">
                  <c:v>24</c:v>
                </c:pt>
                <c:pt idx="24">
                  <c:v>24</c:v>
                </c:pt>
                <c:pt idx="25">
                  <c:v>24</c:v>
                </c:pt>
                <c:pt idx="26">
                  <c:v>24</c:v>
                </c:pt>
                <c:pt idx="28">
                  <c:v>24</c:v>
                </c:pt>
                <c:pt idx="29">
                  <c:v>24</c:v>
                </c:pt>
                <c:pt idx="30">
                  <c:v>24</c:v>
                </c:pt>
                <c:pt idx="31">
                  <c:v>24</c:v>
                </c:pt>
                <c:pt idx="32">
                  <c:v>24</c:v>
                </c:pt>
                <c:pt idx="33">
                  <c:v>24</c:v>
                </c:pt>
                <c:pt idx="34">
                  <c:v>24</c:v>
                </c:pt>
                <c:pt idx="35">
                  <c:v>24</c:v>
                </c:pt>
                <c:pt idx="37">
                  <c:v>24</c:v>
                </c:pt>
                <c:pt idx="38">
                  <c:v>24</c:v>
                </c:pt>
                <c:pt idx="39">
                  <c:v>24</c:v>
                </c:pt>
                <c:pt idx="40">
                  <c:v>24</c:v>
                </c:pt>
                <c:pt idx="41">
                  <c:v>23</c:v>
                </c:pt>
                <c:pt idx="42">
                  <c:v>24</c:v>
                </c:pt>
                <c:pt idx="43">
                  <c:v>24</c:v>
                </c:pt>
                <c:pt idx="44">
                  <c:v>24</c:v>
                </c:pt>
                <c:pt idx="45">
                  <c:v>24</c:v>
                </c:pt>
                <c:pt idx="47">
                  <c:v>24</c:v>
                </c:pt>
                <c:pt idx="48">
                  <c:v>24</c:v>
                </c:pt>
                <c:pt idx="49">
                  <c:v>24</c:v>
                </c:pt>
                <c:pt idx="50">
                  <c:v>24</c:v>
                </c:pt>
                <c:pt idx="51">
                  <c:v>24</c:v>
                </c:pt>
                <c:pt idx="52">
                  <c:v>24</c:v>
                </c:pt>
                <c:pt idx="53">
                  <c:v>24</c:v>
                </c:pt>
                <c:pt idx="54">
                  <c:v>23.9</c:v>
                </c:pt>
                <c:pt idx="55">
                  <c:v>24</c:v>
                </c:pt>
                <c:pt idx="57">
                  <c:v>24</c:v>
                </c:pt>
                <c:pt idx="58">
                  <c:v>24</c:v>
                </c:pt>
                <c:pt idx="59">
                  <c:v>24</c:v>
                </c:pt>
                <c:pt idx="60">
                  <c:v>24</c:v>
                </c:pt>
                <c:pt idx="61">
                  <c:v>23.3</c:v>
                </c:pt>
                <c:pt idx="62">
                  <c:v>24</c:v>
                </c:pt>
                <c:pt idx="63">
                  <c:v>24</c:v>
                </c:pt>
                <c:pt idx="64">
                  <c:v>24</c:v>
                </c:pt>
                <c:pt idx="65">
                  <c:v>24</c:v>
                </c:pt>
                <c:pt idx="67">
                  <c:v>24</c:v>
                </c:pt>
                <c:pt idx="68">
                  <c:v>24</c:v>
                </c:pt>
                <c:pt idx="69">
                  <c:v>24</c:v>
                </c:pt>
                <c:pt idx="70">
                  <c:v>24</c:v>
                </c:pt>
                <c:pt idx="71">
                  <c:v>24</c:v>
                </c:pt>
                <c:pt idx="72">
                  <c:v>24</c:v>
                </c:pt>
                <c:pt idx="73">
                  <c:v>24</c:v>
                </c:pt>
                <c:pt idx="74">
                  <c:v>24</c:v>
                </c:pt>
                <c:pt idx="75">
                  <c:v>24</c:v>
                </c:pt>
                <c:pt idx="77">
                  <c:v>24</c:v>
                </c:pt>
                <c:pt idx="78">
                  <c:v>24</c:v>
                </c:pt>
                <c:pt idx="79">
                  <c:v>24</c:v>
                </c:pt>
                <c:pt idx="80">
                  <c:v>23.5</c:v>
                </c:pt>
                <c:pt idx="81">
                  <c:v>24</c:v>
                </c:pt>
                <c:pt idx="82">
                  <c:v>24</c:v>
                </c:pt>
                <c:pt idx="83">
                  <c:v>24</c:v>
                </c:pt>
                <c:pt idx="84">
                  <c:v>24</c:v>
                </c:pt>
                <c:pt idx="85">
                  <c:v>24</c:v>
                </c:pt>
                <c:pt idx="87">
                  <c:v>24</c:v>
                </c:pt>
                <c:pt idx="88">
                  <c:v>24</c:v>
                </c:pt>
                <c:pt idx="89">
                  <c:v>24</c:v>
                </c:pt>
                <c:pt idx="90">
                  <c:v>24</c:v>
                </c:pt>
                <c:pt idx="91">
                  <c:v>21</c:v>
                </c:pt>
                <c:pt idx="92">
                  <c:v>18</c:v>
                </c:pt>
                <c:pt idx="93">
                  <c:v>23.5</c:v>
                </c:pt>
                <c:pt idx="94">
                  <c:v>23</c:v>
                </c:pt>
                <c:pt idx="95">
                  <c:v>24</c:v>
                </c:pt>
                <c:pt idx="96">
                  <c:v>24</c:v>
                </c:pt>
                <c:pt idx="97">
                  <c:v>24</c:v>
                </c:pt>
                <c:pt idx="98">
                  <c:v>23.6</c:v>
                </c:pt>
                <c:pt idx="99">
                  <c:v>24</c:v>
                </c:pt>
                <c:pt idx="100">
                  <c:v>24</c:v>
                </c:pt>
                <c:pt idx="101">
                  <c:v>24</c:v>
                </c:pt>
                <c:pt idx="102">
                  <c:v>24</c:v>
                </c:pt>
                <c:pt idx="103">
                  <c:v>24</c:v>
                </c:pt>
                <c:pt idx="104">
                  <c:v>21.5</c:v>
                </c:pt>
                <c:pt idx="105">
                  <c:v>24</c:v>
                </c:pt>
                <c:pt idx="107">
                  <c:v>24</c:v>
                </c:pt>
                <c:pt idx="108">
                  <c:v>24</c:v>
                </c:pt>
                <c:pt idx="109">
                  <c:v>24</c:v>
                </c:pt>
                <c:pt idx="110">
                  <c:v>24</c:v>
                </c:pt>
                <c:pt idx="111">
                  <c:v>24</c:v>
                </c:pt>
                <c:pt idx="112">
                  <c:v>24</c:v>
                </c:pt>
                <c:pt idx="113">
                  <c:v>24</c:v>
                </c:pt>
                <c:pt idx="114">
                  <c:v>24</c:v>
                </c:pt>
                <c:pt idx="115">
                  <c:v>24</c:v>
                </c:pt>
                <c:pt idx="117">
                  <c:v>24</c:v>
                </c:pt>
                <c:pt idx="118">
                  <c:v>24</c:v>
                </c:pt>
                <c:pt idx="119">
                  <c:v>24</c:v>
                </c:pt>
                <c:pt idx="120">
                  <c:v>23.5</c:v>
                </c:pt>
                <c:pt idx="121">
                  <c:v>24</c:v>
                </c:pt>
                <c:pt idx="122">
                  <c:v>22</c:v>
                </c:pt>
                <c:pt idx="123">
                  <c:v>4</c:v>
                </c:pt>
                <c:pt idx="124">
                  <c:v>16</c:v>
                </c:pt>
                <c:pt idx="125">
                  <c:v>16</c:v>
                </c:pt>
              </c:numCache>
            </c:numRef>
          </c:val>
          <c:extLst>
            <c:ext xmlns:c16="http://schemas.microsoft.com/office/drawing/2014/chart" uri="{C3380CC4-5D6E-409C-BE32-E72D297353CC}">
              <c16:uniqueId val="{00000000-F471-47D4-880A-61A4A6725B38}"/>
            </c:ext>
          </c:extLst>
        </c:ser>
        <c:ser>
          <c:idx val="1"/>
          <c:order val="1"/>
          <c:tx>
            <c:v>Full day reviewed</c:v>
          </c:tx>
          <c:spPr>
            <a:solidFill>
              <a:schemeClr val="tx1"/>
            </a:solidFill>
            <a:ln>
              <a:solidFill>
                <a:sysClr val="windowText" lastClr="000000"/>
              </a:solidFill>
            </a:ln>
            <a:effectLst/>
          </c:spPr>
          <c:invertIfNegative val="0"/>
          <c:cat>
            <c:numRef>
              <c:f>'Data reviewed'!$A$2:$A$128</c:f>
              <c:numCache>
                <c:formatCode>[$-409]d\-mmm;@</c:formatCode>
                <c:ptCount val="127"/>
                <c:pt idx="0">
                  <c:v>44228</c:v>
                </c:pt>
                <c:pt idx="1">
                  <c:v>44229</c:v>
                </c:pt>
                <c:pt idx="2">
                  <c:v>44230</c:v>
                </c:pt>
                <c:pt idx="3">
                  <c:v>44231</c:v>
                </c:pt>
                <c:pt idx="4">
                  <c:v>44232</c:v>
                </c:pt>
                <c:pt idx="5">
                  <c:v>44233</c:v>
                </c:pt>
                <c:pt idx="6">
                  <c:v>44234</c:v>
                </c:pt>
                <c:pt idx="7">
                  <c:v>44235</c:v>
                </c:pt>
                <c:pt idx="8">
                  <c:v>44236</c:v>
                </c:pt>
                <c:pt idx="9">
                  <c:v>44237</c:v>
                </c:pt>
                <c:pt idx="10">
                  <c:v>44238</c:v>
                </c:pt>
                <c:pt idx="11">
                  <c:v>44239</c:v>
                </c:pt>
                <c:pt idx="12">
                  <c:v>44240</c:v>
                </c:pt>
                <c:pt idx="13">
                  <c:v>44241</c:v>
                </c:pt>
                <c:pt idx="14">
                  <c:v>44242</c:v>
                </c:pt>
                <c:pt idx="15">
                  <c:v>44243</c:v>
                </c:pt>
                <c:pt idx="16">
                  <c:v>44244</c:v>
                </c:pt>
                <c:pt idx="17">
                  <c:v>44245</c:v>
                </c:pt>
                <c:pt idx="18">
                  <c:v>44246</c:v>
                </c:pt>
                <c:pt idx="19">
                  <c:v>44247</c:v>
                </c:pt>
                <c:pt idx="20">
                  <c:v>44248</c:v>
                </c:pt>
                <c:pt idx="21">
                  <c:v>44249</c:v>
                </c:pt>
                <c:pt idx="22">
                  <c:v>44250</c:v>
                </c:pt>
                <c:pt idx="23">
                  <c:v>44251</c:v>
                </c:pt>
                <c:pt idx="24">
                  <c:v>44252</c:v>
                </c:pt>
                <c:pt idx="25">
                  <c:v>44253</c:v>
                </c:pt>
                <c:pt idx="26">
                  <c:v>44254</c:v>
                </c:pt>
                <c:pt idx="27">
                  <c:v>44255</c:v>
                </c:pt>
                <c:pt idx="28">
                  <c:v>44256</c:v>
                </c:pt>
                <c:pt idx="29">
                  <c:v>44257</c:v>
                </c:pt>
                <c:pt idx="30">
                  <c:v>44258</c:v>
                </c:pt>
                <c:pt idx="31">
                  <c:v>44259</c:v>
                </c:pt>
                <c:pt idx="32">
                  <c:v>44260</c:v>
                </c:pt>
                <c:pt idx="33">
                  <c:v>44261</c:v>
                </c:pt>
                <c:pt idx="34">
                  <c:v>44262</c:v>
                </c:pt>
                <c:pt idx="35">
                  <c:v>44263</c:v>
                </c:pt>
                <c:pt idx="36">
                  <c:v>44264</c:v>
                </c:pt>
                <c:pt idx="37">
                  <c:v>44265</c:v>
                </c:pt>
                <c:pt idx="38">
                  <c:v>44266</c:v>
                </c:pt>
                <c:pt idx="39">
                  <c:v>44267</c:v>
                </c:pt>
                <c:pt idx="40">
                  <c:v>44268</c:v>
                </c:pt>
                <c:pt idx="41">
                  <c:v>44269</c:v>
                </c:pt>
                <c:pt idx="42">
                  <c:v>44270</c:v>
                </c:pt>
                <c:pt idx="43">
                  <c:v>44271</c:v>
                </c:pt>
                <c:pt idx="44">
                  <c:v>44272</c:v>
                </c:pt>
                <c:pt idx="45">
                  <c:v>44273</c:v>
                </c:pt>
                <c:pt idx="46">
                  <c:v>44274</c:v>
                </c:pt>
                <c:pt idx="47">
                  <c:v>44275</c:v>
                </c:pt>
                <c:pt idx="48">
                  <c:v>44276</c:v>
                </c:pt>
                <c:pt idx="49">
                  <c:v>44277</c:v>
                </c:pt>
                <c:pt idx="50">
                  <c:v>44278</c:v>
                </c:pt>
                <c:pt idx="51">
                  <c:v>44279</c:v>
                </c:pt>
                <c:pt idx="52">
                  <c:v>44280</c:v>
                </c:pt>
                <c:pt idx="53">
                  <c:v>44281</c:v>
                </c:pt>
                <c:pt idx="54">
                  <c:v>44282</c:v>
                </c:pt>
                <c:pt idx="55">
                  <c:v>44283</c:v>
                </c:pt>
                <c:pt idx="56">
                  <c:v>44284</c:v>
                </c:pt>
                <c:pt idx="57">
                  <c:v>44285</c:v>
                </c:pt>
                <c:pt idx="58">
                  <c:v>44286</c:v>
                </c:pt>
                <c:pt idx="59">
                  <c:v>44287</c:v>
                </c:pt>
                <c:pt idx="60">
                  <c:v>44288</c:v>
                </c:pt>
                <c:pt idx="61">
                  <c:v>44289</c:v>
                </c:pt>
                <c:pt idx="62">
                  <c:v>44290</c:v>
                </c:pt>
                <c:pt idx="63">
                  <c:v>44291</c:v>
                </c:pt>
                <c:pt idx="64">
                  <c:v>44292</c:v>
                </c:pt>
                <c:pt idx="65">
                  <c:v>44293</c:v>
                </c:pt>
                <c:pt idx="66">
                  <c:v>44294</c:v>
                </c:pt>
                <c:pt idx="67">
                  <c:v>44295</c:v>
                </c:pt>
                <c:pt idx="68">
                  <c:v>44296</c:v>
                </c:pt>
                <c:pt idx="69">
                  <c:v>44297</c:v>
                </c:pt>
                <c:pt idx="70">
                  <c:v>44298</c:v>
                </c:pt>
                <c:pt idx="71">
                  <c:v>44299</c:v>
                </c:pt>
                <c:pt idx="72">
                  <c:v>44300</c:v>
                </c:pt>
                <c:pt idx="73">
                  <c:v>44301</c:v>
                </c:pt>
                <c:pt idx="74">
                  <c:v>44302</c:v>
                </c:pt>
                <c:pt idx="75">
                  <c:v>44303</c:v>
                </c:pt>
                <c:pt idx="76">
                  <c:v>44304</c:v>
                </c:pt>
                <c:pt idx="77">
                  <c:v>44305</c:v>
                </c:pt>
                <c:pt idx="78">
                  <c:v>44306</c:v>
                </c:pt>
                <c:pt idx="79">
                  <c:v>44307</c:v>
                </c:pt>
                <c:pt idx="80">
                  <c:v>44308</c:v>
                </c:pt>
                <c:pt idx="81">
                  <c:v>44309</c:v>
                </c:pt>
                <c:pt idx="82">
                  <c:v>44310</c:v>
                </c:pt>
                <c:pt idx="83">
                  <c:v>44311</c:v>
                </c:pt>
                <c:pt idx="84">
                  <c:v>44312</c:v>
                </c:pt>
                <c:pt idx="85">
                  <c:v>44313</c:v>
                </c:pt>
                <c:pt idx="86">
                  <c:v>44314</c:v>
                </c:pt>
                <c:pt idx="87">
                  <c:v>44315</c:v>
                </c:pt>
                <c:pt idx="88">
                  <c:v>44316</c:v>
                </c:pt>
                <c:pt idx="89">
                  <c:v>44317</c:v>
                </c:pt>
                <c:pt idx="90">
                  <c:v>44318</c:v>
                </c:pt>
                <c:pt idx="91">
                  <c:v>44319</c:v>
                </c:pt>
                <c:pt idx="92">
                  <c:v>44320</c:v>
                </c:pt>
                <c:pt idx="93">
                  <c:v>44321</c:v>
                </c:pt>
                <c:pt idx="94">
                  <c:v>44322</c:v>
                </c:pt>
                <c:pt idx="95">
                  <c:v>44323</c:v>
                </c:pt>
                <c:pt idx="96">
                  <c:v>44324</c:v>
                </c:pt>
                <c:pt idx="97">
                  <c:v>44325</c:v>
                </c:pt>
                <c:pt idx="98">
                  <c:v>44326</c:v>
                </c:pt>
                <c:pt idx="99">
                  <c:v>44327</c:v>
                </c:pt>
                <c:pt idx="100">
                  <c:v>44328</c:v>
                </c:pt>
                <c:pt idx="101">
                  <c:v>44329</c:v>
                </c:pt>
                <c:pt idx="102">
                  <c:v>44330</c:v>
                </c:pt>
                <c:pt idx="103">
                  <c:v>44331</c:v>
                </c:pt>
                <c:pt idx="104">
                  <c:v>44332</c:v>
                </c:pt>
                <c:pt idx="105">
                  <c:v>44333</c:v>
                </c:pt>
                <c:pt idx="106">
                  <c:v>44334</c:v>
                </c:pt>
                <c:pt idx="107">
                  <c:v>44335</c:v>
                </c:pt>
                <c:pt idx="108">
                  <c:v>44336</c:v>
                </c:pt>
                <c:pt idx="109">
                  <c:v>44337</c:v>
                </c:pt>
                <c:pt idx="110">
                  <c:v>44338</c:v>
                </c:pt>
                <c:pt idx="111">
                  <c:v>44339</c:v>
                </c:pt>
                <c:pt idx="112">
                  <c:v>44340</c:v>
                </c:pt>
                <c:pt idx="113">
                  <c:v>44341</c:v>
                </c:pt>
                <c:pt idx="114">
                  <c:v>44342</c:v>
                </c:pt>
                <c:pt idx="115">
                  <c:v>44343</c:v>
                </c:pt>
                <c:pt idx="116">
                  <c:v>44344</c:v>
                </c:pt>
                <c:pt idx="117">
                  <c:v>44345</c:v>
                </c:pt>
                <c:pt idx="118">
                  <c:v>44346</c:v>
                </c:pt>
                <c:pt idx="119">
                  <c:v>44347</c:v>
                </c:pt>
                <c:pt idx="120">
                  <c:v>44348</c:v>
                </c:pt>
                <c:pt idx="121">
                  <c:v>44349</c:v>
                </c:pt>
                <c:pt idx="122">
                  <c:v>44350</c:v>
                </c:pt>
                <c:pt idx="123">
                  <c:v>44351</c:v>
                </c:pt>
                <c:pt idx="124">
                  <c:v>44352</c:v>
                </c:pt>
                <c:pt idx="125">
                  <c:v>44353</c:v>
                </c:pt>
                <c:pt idx="126">
                  <c:v>44354</c:v>
                </c:pt>
              </c:numCache>
            </c:numRef>
          </c:cat>
          <c:val>
            <c:numRef>
              <c:f>'Data reviewed'!$D$2:$D$128</c:f>
              <c:numCache>
                <c:formatCode>General</c:formatCode>
                <c:ptCount val="127"/>
                <c:pt idx="0">
                  <c:v>24</c:v>
                </c:pt>
                <c:pt idx="1">
                  <c:v>24</c:v>
                </c:pt>
                <c:pt idx="2">
                  <c:v>24</c:v>
                </c:pt>
                <c:pt idx="3">
                  <c:v>24</c:v>
                </c:pt>
                <c:pt idx="4">
                  <c:v>24</c:v>
                </c:pt>
                <c:pt idx="5">
                  <c:v>24</c:v>
                </c:pt>
                <c:pt idx="6">
                  <c:v>24</c:v>
                </c:pt>
                <c:pt idx="7">
                  <c:v>24</c:v>
                </c:pt>
                <c:pt idx="17">
                  <c:v>24</c:v>
                </c:pt>
                <c:pt idx="27">
                  <c:v>24</c:v>
                </c:pt>
                <c:pt idx="36">
                  <c:v>24</c:v>
                </c:pt>
                <c:pt idx="46">
                  <c:v>23</c:v>
                </c:pt>
                <c:pt idx="56">
                  <c:v>24</c:v>
                </c:pt>
                <c:pt idx="66">
                  <c:v>24</c:v>
                </c:pt>
                <c:pt idx="76">
                  <c:v>24</c:v>
                </c:pt>
                <c:pt idx="86">
                  <c:v>24</c:v>
                </c:pt>
                <c:pt idx="106">
                  <c:v>24</c:v>
                </c:pt>
                <c:pt idx="116">
                  <c:v>24</c:v>
                </c:pt>
                <c:pt idx="126">
                  <c:v>24</c:v>
                </c:pt>
              </c:numCache>
            </c:numRef>
          </c:val>
          <c:extLst>
            <c:ext xmlns:c16="http://schemas.microsoft.com/office/drawing/2014/chart" uri="{C3380CC4-5D6E-409C-BE32-E72D297353CC}">
              <c16:uniqueId val="{00000001-F471-47D4-880A-61A4A6725B38}"/>
            </c:ext>
          </c:extLst>
        </c:ser>
        <c:dLbls>
          <c:showLegendKey val="0"/>
          <c:showVal val="0"/>
          <c:showCatName val="0"/>
          <c:showSerName val="0"/>
          <c:showPercent val="0"/>
          <c:showBubbleSize val="0"/>
        </c:dLbls>
        <c:gapWidth val="80"/>
        <c:overlap val="25"/>
        <c:axId val="357909840"/>
        <c:axId val="357913448"/>
      </c:barChart>
      <c:dateAx>
        <c:axId val="357909840"/>
        <c:scaling>
          <c:orientation val="minMax"/>
        </c:scaling>
        <c:delete val="0"/>
        <c:axPos val="b"/>
        <c:title>
          <c:tx>
            <c:rich>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a:t>Date</a:t>
                </a:r>
              </a:p>
            </c:rich>
          </c:tx>
          <c:overlay val="0"/>
          <c:spPr>
            <a:noFill/>
            <a:ln>
              <a:noFill/>
            </a:ln>
            <a:effectLst/>
          </c:spPr>
          <c:txPr>
            <a:bodyPr rot="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409]d\-mmm;@"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357913448"/>
        <c:crosses val="autoZero"/>
        <c:auto val="1"/>
        <c:lblOffset val="100"/>
        <c:baseTimeUnit val="days"/>
      </c:dateAx>
      <c:valAx>
        <c:axId val="357913448"/>
        <c:scaling>
          <c:orientation val="minMax"/>
          <c:max val="24"/>
        </c:scaling>
        <c:delete val="0"/>
        <c:axPos val="l"/>
        <c:majorGridlines>
          <c:spPr>
            <a:ln w="9525" cap="flat" cmpd="sng" algn="ctr">
              <a:solidFill>
                <a:schemeClr val="tx1">
                  <a:lumMod val="5000"/>
                  <a:lumOff val="95000"/>
                </a:schemeClr>
              </a:solidFill>
              <a:round/>
            </a:ln>
            <a:effectLst/>
          </c:spPr>
        </c:majorGridlines>
        <c:title>
          <c:tx>
            <c:rich>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r>
                  <a:rPr lang="en-US"/>
                  <a:t>Hour</a:t>
                </a:r>
                <a:r>
                  <a:rPr lang="en-US" baseline="0"/>
                  <a:t>s of Data</a:t>
                </a:r>
                <a:endParaRPr lang="en-US"/>
              </a:p>
            </c:rich>
          </c:tx>
          <c:overlay val="0"/>
          <c:spPr>
            <a:noFill/>
            <a:ln>
              <a:noFill/>
            </a:ln>
            <a:effectLst/>
          </c:spPr>
          <c:txPr>
            <a:bodyPr rot="-5400000" spcFirstLastPara="1" vertOverflow="ellipsis" vert="horz" wrap="square" anchor="ctr" anchorCtr="1"/>
            <a:lstStyle/>
            <a:p>
              <a:pPr>
                <a:defRPr sz="9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357909840"/>
        <c:crosses val="autoZero"/>
        <c:crossBetween val="between"/>
        <c:majorUnit val="4"/>
        <c:minorUnit val="2"/>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308393696078998E-2"/>
          <c:y val="4.7762372094792491E-2"/>
          <c:w val="0.92952174677545185"/>
          <c:h val="0.85499828825744595"/>
        </c:manualLayout>
      </c:layout>
      <c:lineChart>
        <c:grouping val="standard"/>
        <c:varyColors val="0"/>
        <c:ser>
          <c:idx val="5"/>
          <c:order val="0"/>
          <c:tx>
            <c:strRef>
              <c:f>Fig!$N$4</c:f>
              <c:strCache>
                <c:ptCount val="1"/>
                <c:pt idx="0">
                  <c:v>2021</c:v>
                </c:pt>
              </c:strCache>
            </c:strRef>
          </c:tx>
          <c:spPr>
            <a:ln w="34925" cap="rnd">
              <a:solidFill>
                <a:schemeClr val="tx1"/>
              </a:solidFill>
              <a:round/>
            </a:ln>
            <a:effectLst/>
          </c:spPr>
          <c:marker>
            <c:symbol val="none"/>
          </c:marker>
          <c:cat>
            <c:numRef>
              <c:f>Fig!$H$6:$H$135</c:f>
              <c:numCache>
                <c:formatCode>m/d;@</c:formatCode>
                <c:ptCount val="130"/>
                <c:pt idx="0">
                  <c:v>44228</c:v>
                </c:pt>
                <c:pt idx="1">
                  <c:v>44229</c:v>
                </c:pt>
                <c:pt idx="2">
                  <c:v>44230</c:v>
                </c:pt>
                <c:pt idx="3">
                  <c:v>44231</c:v>
                </c:pt>
                <c:pt idx="4">
                  <c:v>44232</c:v>
                </c:pt>
                <c:pt idx="5">
                  <c:v>44233</c:v>
                </c:pt>
                <c:pt idx="6">
                  <c:v>44234</c:v>
                </c:pt>
                <c:pt idx="7">
                  <c:v>44235</c:v>
                </c:pt>
                <c:pt idx="8">
                  <c:v>44236</c:v>
                </c:pt>
                <c:pt idx="9">
                  <c:v>44237</c:v>
                </c:pt>
                <c:pt idx="10">
                  <c:v>44238</c:v>
                </c:pt>
                <c:pt idx="11">
                  <c:v>44239</c:v>
                </c:pt>
                <c:pt idx="12">
                  <c:v>44240</c:v>
                </c:pt>
                <c:pt idx="13">
                  <c:v>44241</c:v>
                </c:pt>
                <c:pt idx="14">
                  <c:v>44242</c:v>
                </c:pt>
                <c:pt idx="15">
                  <c:v>44243</c:v>
                </c:pt>
                <c:pt idx="16">
                  <c:v>44244</c:v>
                </c:pt>
                <c:pt idx="17">
                  <c:v>44245</c:v>
                </c:pt>
                <c:pt idx="18">
                  <c:v>44246</c:v>
                </c:pt>
                <c:pt idx="19">
                  <c:v>44247</c:v>
                </c:pt>
                <c:pt idx="20">
                  <c:v>44248</c:v>
                </c:pt>
                <c:pt idx="21">
                  <c:v>44249</c:v>
                </c:pt>
                <c:pt idx="22">
                  <c:v>44250</c:v>
                </c:pt>
                <c:pt idx="23">
                  <c:v>44251</c:v>
                </c:pt>
                <c:pt idx="24">
                  <c:v>44252</c:v>
                </c:pt>
                <c:pt idx="25">
                  <c:v>44253</c:v>
                </c:pt>
                <c:pt idx="26">
                  <c:v>44254</c:v>
                </c:pt>
                <c:pt idx="27">
                  <c:v>44255</c:v>
                </c:pt>
                <c:pt idx="28">
                  <c:v>44256</c:v>
                </c:pt>
                <c:pt idx="29">
                  <c:v>44257</c:v>
                </c:pt>
                <c:pt idx="30">
                  <c:v>44258</c:v>
                </c:pt>
                <c:pt idx="31">
                  <c:v>44259</c:v>
                </c:pt>
                <c:pt idx="32">
                  <c:v>44260</c:v>
                </c:pt>
                <c:pt idx="33">
                  <c:v>44261</c:v>
                </c:pt>
                <c:pt idx="34">
                  <c:v>44262</c:v>
                </c:pt>
                <c:pt idx="35">
                  <c:v>44263</c:v>
                </c:pt>
                <c:pt idx="36">
                  <c:v>44264</c:v>
                </c:pt>
                <c:pt idx="37">
                  <c:v>44265</c:v>
                </c:pt>
                <c:pt idx="38">
                  <c:v>44266</c:v>
                </c:pt>
                <c:pt idx="39">
                  <c:v>44267</c:v>
                </c:pt>
                <c:pt idx="40">
                  <c:v>44268</c:v>
                </c:pt>
                <c:pt idx="41">
                  <c:v>44269</c:v>
                </c:pt>
                <c:pt idx="42">
                  <c:v>44270</c:v>
                </c:pt>
                <c:pt idx="43">
                  <c:v>44271</c:v>
                </c:pt>
                <c:pt idx="44">
                  <c:v>44272</c:v>
                </c:pt>
                <c:pt idx="45">
                  <c:v>44273</c:v>
                </c:pt>
                <c:pt idx="46">
                  <c:v>44274</c:v>
                </c:pt>
                <c:pt idx="47">
                  <c:v>44275</c:v>
                </c:pt>
                <c:pt idx="48">
                  <c:v>44276</c:v>
                </c:pt>
                <c:pt idx="49">
                  <c:v>44277</c:v>
                </c:pt>
                <c:pt idx="50">
                  <c:v>44278</c:v>
                </c:pt>
                <c:pt idx="51">
                  <c:v>44279</c:v>
                </c:pt>
                <c:pt idx="52">
                  <c:v>44280</c:v>
                </c:pt>
                <c:pt idx="53">
                  <c:v>44281</c:v>
                </c:pt>
                <c:pt idx="54">
                  <c:v>44282</c:v>
                </c:pt>
                <c:pt idx="55">
                  <c:v>44283</c:v>
                </c:pt>
                <c:pt idx="56">
                  <c:v>44284</c:v>
                </c:pt>
                <c:pt idx="57">
                  <c:v>44285</c:v>
                </c:pt>
                <c:pt idx="58">
                  <c:v>44286</c:v>
                </c:pt>
                <c:pt idx="59">
                  <c:v>44287</c:v>
                </c:pt>
                <c:pt idx="60">
                  <c:v>44288</c:v>
                </c:pt>
                <c:pt idx="61">
                  <c:v>44289</c:v>
                </c:pt>
                <c:pt idx="62">
                  <c:v>44290</c:v>
                </c:pt>
                <c:pt idx="63">
                  <c:v>44291</c:v>
                </c:pt>
                <c:pt idx="64">
                  <c:v>44292</c:v>
                </c:pt>
                <c:pt idx="65">
                  <c:v>44293</c:v>
                </c:pt>
                <c:pt idx="66">
                  <c:v>44294</c:v>
                </c:pt>
                <c:pt idx="67">
                  <c:v>44295</c:v>
                </c:pt>
                <c:pt idx="68">
                  <c:v>44296</c:v>
                </c:pt>
                <c:pt idx="69">
                  <c:v>44297</c:v>
                </c:pt>
                <c:pt idx="70">
                  <c:v>44298</c:v>
                </c:pt>
                <c:pt idx="71">
                  <c:v>44299</c:v>
                </c:pt>
                <c:pt idx="72">
                  <c:v>44300</c:v>
                </c:pt>
                <c:pt idx="73">
                  <c:v>44301</c:v>
                </c:pt>
                <c:pt idx="74">
                  <c:v>44302</c:v>
                </c:pt>
                <c:pt idx="75">
                  <c:v>44303</c:v>
                </c:pt>
                <c:pt idx="76">
                  <c:v>44304</c:v>
                </c:pt>
                <c:pt idx="77">
                  <c:v>44305</c:v>
                </c:pt>
                <c:pt idx="78">
                  <c:v>44306</c:v>
                </c:pt>
                <c:pt idx="79">
                  <c:v>44307</c:v>
                </c:pt>
                <c:pt idx="80">
                  <c:v>44308</c:v>
                </c:pt>
                <c:pt idx="81">
                  <c:v>44309</c:v>
                </c:pt>
                <c:pt idx="82">
                  <c:v>44310</c:v>
                </c:pt>
                <c:pt idx="83">
                  <c:v>44311</c:v>
                </c:pt>
                <c:pt idx="84">
                  <c:v>44312</c:v>
                </c:pt>
                <c:pt idx="85">
                  <c:v>44313</c:v>
                </c:pt>
                <c:pt idx="86">
                  <c:v>44314</c:v>
                </c:pt>
                <c:pt idx="87">
                  <c:v>44315</c:v>
                </c:pt>
                <c:pt idx="88">
                  <c:v>44316</c:v>
                </c:pt>
                <c:pt idx="89">
                  <c:v>44317</c:v>
                </c:pt>
                <c:pt idx="90">
                  <c:v>44318</c:v>
                </c:pt>
                <c:pt idx="91">
                  <c:v>44319</c:v>
                </c:pt>
                <c:pt idx="92">
                  <c:v>44320</c:v>
                </c:pt>
                <c:pt idx="93">
                  <c:v>44321</c:v>
                </c:pt>
                <c:pt idx="94">
                  <c:v>44322</c:v>
                </c:pt>
                <c:pt idx="95">
                  <c:v>44323</c:v>
                </c:pt>
                <c:pt idx="96">
                  <c:v>44324</c:v>
                </c:pt>
                <c:pt idx="97">
                  <c:v>44325</c:v>
                </c:pt>
                <c:pt idx="98">
                  <c:v>44326</c:v>
                </c:pt>
                <c:pt idx="99">
                  <c:v>44327</c:v>
                </c:pt>
                <c:pt idx="100">
                  <c:v>44328</c:v>
                </c:pt>
                <c:pt idx="101">
                  <c:v>44329</c:v>
                </c:pt>
                <c:pt idx="102">
                  <c:v>44330</c:v>
                </c:pt>
                <c:pt idx="103">
                  <c:v>44331</c:v>
                </c:pt>
                <c:pt idx="104">
                  <c:v>44332</c:v>
                </c:pt>
                <c:pt idx="105">
                  <c:v>44333</c:v>
                </c:pt>
                <c:pt idx="106">
                  <c:v>44334</c:v>
                </c:pt>
                <c:pt idx="107">
                  <c:v>44335</c:v>
                </c:pt>
                <c:pt idx="108">
                  <c:v>44336</c:v>
                </c:pt>
                <c:pt idx="109">
                  <c:v>44337</c:v>
                </c:pt>
                <c:pt idx="110">
                  <c:v>44338</c:v>
                </c:pt>
                <c:pt idx="111">
                  <c:v>44339</c:v>
                </c:pt>
                <c:pt idx="112">
                  <c:v>44340</c:v>
                </c:pt>
                <c:pt idx="113">
                  <c:v>44341</c:v>
                </c:pt>
                <c:pt idx="114">
                  <c:v>44342</c:v>
                </c:pt>
                <c:pt idx="115">
                  <c:v>44343</c:v>
                </c:pt>
                <c:pt idx="116">
                  <c:v>44344</c:v>
                </c:pt>
                <c:pt idx="117">
                  <c:v>44345</c:v>
                </c:pt>
                <c:pt idx="118">
                  <c:v>44346</c:v>
                </c:pt>
                <c:pt idx="119">
                  <c:v>44347</c:v>
                </c:pt>
                <c:pt idx="120">
                  <c:v>44348</c:v>
                </c:pt>
                <c:pt idx="121">
                  <c:v>44349</c:v>
                </c:pt>
                <c:pt idx="122">
                  <c:v>44350</c:v>
                </c:pt>
                <c:pt idx="123">
                  <c:v>44351</c:v>
                </c:pt>
                <c:pt idx="124">
                  <c:v>44352</c:v>
                </c:pt>
                <c:pt idx="125">
                  <c:v>44353</c:v>
                </c:pt>
                <c:pt idx="126">
                  <c:v>44354</c:v>
                </c:pt>
                <c:pt idx="127">
                  <c:v>44355</c:v>
                </c:pt>
                <c:pt idx="128">
                  <c:v>44356</c:v>
                </c:pt>
                <c:pt idx="129">
                  <c:v>44357</c:v>
                </c:pt>
              </c:numCache>
            </c:numRef>
          </c:cat>
          <c:val>
            <c:numRef>
              <c:f>Fig!$N$6:$N$135</c:f>
              <c:numCache>
                <c:formatCode>General</c:formatCode>
                <c:ptCount val="130"/>
                <c:pt idx="0">
                  <c:v>1</c:v>
                </c:pt>
                <c:pt idx="1">
                  <c:v>6</c:v>
                </c:pt>
                <c:pt idx="2">
                  <c:v>6</c:v>
                </c:pt>
                <c:pt idx="3">
                  <c:v>4</c:v>
                </c:pt>
                <c:pt idx="4">
                  <c:v>4</c:v>
                </c:pt>
                <c:pt idx="5">
                  <c:v>-2</c:v>
                </c:pt>
                <c:pt idx="6">
                  <c:v>9</c:v>
                </c:pt>
                <c:pt idx="7">
                  <c:v>3</c:v>
                </c:pt>
                <c:pt idx="8">
                  <c:v>1</c:v>
                </c:pt>
                <c:pt idx="9">
                  <c:v>1</c:v>
                </c:pt>
                <c:pt idx="10">
                  <c:v>3</c:v>
                </c:pt>
                <c:pt idx="11">
                  <c:v>6</c:v>
                </c:pt>
                <c:pt idx="12">
                  <c:v>2</c:v>
                </c:pt>
                <c:pt idx="13">
                  <c:v>5</c:v>
                </c:pt>
                <c:pt idx="14">
                  <c:v>-2</c:v>
                </c:pt>
                <c:pt idx="15">
                  <c:v>0</c:v>
                </c:pt>
                <c:pt idx="16">
                  <c:v>3</c:v>
                </c:pt>
                <c:pt idx="17">
                  <c:v>0</c:v>
                </c:pt>
                <c:pt idx="18">
                  <c:v>2</c:v>
                </c:pt>
                <c:pt idx="19">
                  <c:v>8</c:v>
                </c:pt>
                <c:pt idx="20">
                  <c:v>6</c:v>
                </c:pt>
                <c:pt idx="21">
                  <c:v>5</c:v>
                </c:pt>
                <c:pt idx="22">
                  <c:v>4</c:v>
                </c:pt>
                <c:pt idx="23">
                  <c:v>0</c:v>
                </c:pt>
                <c:pt idx="24">
                  <c:v>1</c:v>
                </c:pt>
                <c:pt idx="25">
                  <c:v>5</c:v>
                </c:pt>
                <c:pt idx="26">
                  <c:v>1</c:v>
                </c:pt>
                <c:pt idx="27">
                  <c:v>14</c:v>
                </c:pt>
                <c:pt idx="28">
                  <c:v>1</c:v>
                </c:pt>
                <c:pt idx="29">
                  <c:v>2</c:v>
                </c:pt>
                <c:pt idx="30">
                  <c:v>0</c:v>
                </c:pt>
                <c:pt idx="31">
                  <c:v>0</c:v>
                </c:pt>
                <c:pt idx="32">
                  <c:v>4</c:v>
                </c:pt>
                <c:pt idx="33">
                  <c:v>0</c:v>
                </c:pt>
                <c:pt idx="34">
                  <c:v>6</c:v>
                </c:pt>
                <c:pt idx="35">
                  <c:v>3</c:v>
                </c:pt>
                <c:pt idx="36">
                  <c:v>13</c:v>
                </c:pt>
                <c:pt idx="37">
                  <c:v>0</c:v>
                </c:pt>
                <c:pt idx="38">
                  <c:v>8</c:v>
                </c:pt>
                <c:pt idx="39">
                  <c:v>0</c:v>
                </c:pt>
                <c:pt idx="40">
                  <c:v>9</c:v>
                </c:pt>
                <c:pt idx="41">
                  <c:v>-1</c:v>
                </c:pt>
                <c:pt idx="42">
                  <c:v>2</c:v>
                </c:pt>
                <c:pt idx="43">
                  <c:v>4</c:v>
                </c:pt>
                <c:pt idx="44">
                  <c:v>-1</c:v>
                </c:pt>
                <c:pt idx="45">
                  <c:v>2</c:v>
                </c:pt>
                <c:pt idx="46">
                  <c:v>5</c:v>
                </c:pt>
                <c:pt idx="47">
                  <c:v>4</c:v>
                </c:pt>
                <c:pt idx="48">
                  <c:v>3</c:v>
                </c:pt>
                <c:pt idx="49">
                  <c:v>3</c:v>
                </c:pt>
                <c:pt idx="50">
                  <c:v>13</c:v>
                </c:pt>
                <c:pt idx="51">
                  <c:v>2</c:v>
                </c:pt>
                <c:pt idx="52">
                  <c:v>5</c:v>
                </c:pt>
                <c:pt idx="53">
                  <c:v>0</c:v>
                </c:pt>
                <c:pt idx="54">
                  <c:v>11</c:v>
                </c:pt>
                <c:pt idx="55">
                  <c:v>9</c:v>
                </c:pt>
                <c:pt idx="56">
                  <c:v>9</c:v>
                </c:pt>
                <c:pt idx="57">
                  <c:v>17</c:v>
                </c:pt>
                <c:pt idx="58">
                  <c:v>6</c:v>
                </c:pt>
                <c:pt idx="59">
                  <c:v>9</c:v>
                </c:pt>
                <c:pt idx="60">
                  <c:v>7</c:v>
                </c:pt>
                <c:pt idx="61">
                  <c:v>-1</c:v>
                </c:pt>
                <c:pt idx="62">
                  <c:v>0</c:v>
                </c:pt>
                <c:pt idx="63">
                  <c:v>0</c:v>
                </c:pt>
                <c:pt idx="64">
                  <c:v>4</c:v>
                </c:pt>
                <c:pt idx="65">
                  <c:v>8</c:v>
                </c:pt>
                <c:pt idx="66">
                  <c:v>9</c:v>
                </c:pt>
                <c:pt idx="67">
                  <c:v>5</c:v>
                </c:pt>
                <c:pt idx="68">
                  <c:v>-4</c:v>
                </c:pt>
                <c:pt idx="69">
                  <c:v>-2</c:v>
                </c:pt>
                <c:pt idx="70">
                  <c:v>4</c:v>
                </c:pt>
                <c:pt idx="71">
                  <c:v>2</c:v>
                </c:pt>
                <c:pt idx="72">
                  <c:v>5</c:v>
                </c:pt>
                <c:pt idx="73">
                  <c:v>9</c:v>
                </c:pt>
                <c:pt idx="74">
                  <c:v>8</c:v>
                </c:pt>
                <c:pt idx="75">
                  <c:v>3</c:v>
                </c:pt>
                <c:pt idx="76">
                  <c:v>8</c:v>
                </c:pt>
                <c:pt idx="77">
                  <c:v>3</c:v>
                </c:pt>
                <c:pt idx="78">
                  <c:v>1</c:v>
                </c:pt>
                <c:pt idx="79">
                  <c:v>8</c:v>
                </c:pt>
                <c:pt idx="80">
                  <c:v>3</c:v>
                </c:pt>
                <c:pt idx="81">
                  <c:v>7</c:v>
                </c:pt>
                <c:pt idx="82">
                  <c:v>-1</c:v>
                </c:pt>
                <c:pt idx="83">
                  <c:v>3</c:v>
                </c:pt>
                <c:pt idx="84">
                  <c:v>-1</c:v>
                </c:pt>
                <c:pt idx="85">
                  <c:v>4</c:v>
                </c:pt>
                <c:pt idx="86">
                  <c:v>5</c:v>
                </c:pt>
                <c:pt idx="87">
                  <c:v>-3</c:v>
                </c:pt>
                <c:pt idx="88">
                  <c:v>-2</c:v>
                </c:pt>
                <c:pt idx="89">
                  <c:v>-1</c:v>
                </c:pt>
                <c:pt idx="90">
                  <c:v>4</c:v>
                </c:pt>
                <c:pt idx="91">
                  <c:v>1</c:v>
                </c:pt>
                <c:pt idx="92">
                  <c:v>-2</c:v>
                </c:pt>
                <c:pt idx="93">
                  <c:v>-2</c:v>
                </c:pt>
                <c:pt idx="94">
                  <c:v>1</c:v>
                </c:pt>
                <c:pt idx="98">
                  <c:v>0</c:v>
                </c:pt>
                <c:pt idx="99">
                  <c:v>-3</c:v>
                </c:pt>
                <c:pt idx="100">
                  <c:v>-3</c:v>
                </c:pt>
                <c:pt idx="101">
                  <c:v>-4</c:v>
                </c:pt>
                <c:pt idx="102">
                  <c:v>0</c:v>
                </c:pt>
                <c:pt idx="103">
                  <c:v>-4</c:v>
                </c:pt>
                <c:pt idx="104">
                  <c:v>-2</c:v>
                </c:pt>
                <c:pt idx="105">
                  <c:v>2</c:v>
                </c:pt>
                <c:pt idx="106">
                  <c:v>3</c:v>
                </c:pt>
                <c:pt idx="107">
                  <c:v>0</c:v>
                </c:pt>
                <c:pt idx="108">
                  <c:v>2</c:v>
                </c:pt>
                <c:pt idx="109">
                  <c:v>4</c:v>
                </c:pt>
                <c:pt idx="111">
                  <c:v>0</c:v>
                </c:pt>
                <c:pt idx="112">
                  <c:v>4</c:v>
                </c:pt>
                <c:pt idx="114">
                  <c:v>2</c:v>
                </c:pt>
                <c:pt idx="115">
                  <c:v>-5</c:v>
                </c:pt>
                <c:pt idx="116">
                  <c:v>2</c:v>
                </c:pt>
                <c:pt idx="117">
                  <c:v>2</c:v>
                </c:pt>
                <c:pt idx="118">
                  <c:v>2</c:v>
                </c:pt>
                <c:pt idx="119">
                  <c:v>-2</c:v>
                </c:pt>
                <c:pt idx="120">
                  <c:v>-2</c:v>
                </c:pt>
                <c:pt idx="121">
                  <c:v>-4</c:v>
                </c:pt>
                <c:pt idx="124">
                  <c:v>0</c:v>
                </c:pt>
                <c:pt idx="125">
                  <c:v>-1</c:v>
                </c:pt>
                <c:pt idx="126">
                  <c:v>7</c:v>
                </c:pt>
                <c:pt idx="127">
                  <c:v>2</c:v>
                </c:pt>
                <c:pt idx="129">
                  <c:v>3</c:v>
                </c:pt>
              </c:numCache>
            </c:numRef>
          </c:val>
          <c:smooth val="0"/>
          <c:extLst>
            <c:ext xmlns:c16="http://schemas.microsoft.com/office/drawing/2014/chart" uri="{C3380CC4-5D6E-409C-BE32-E72D297353CC}">
              <c16:uniqueId val="{00000000-9A3F-414A-9040-A96697A489A4}"/>
            </c:ext>
          </c:extLst>
        </c:ser>
        <c:dLbls>
          <c:showLegendKey val="0"/>
          <c:showVal val="0"/>
          <c:showCatName val="0"/>
          <c:showSerName val="0"/>
          <c:showPercent val="0"/>
          <c:showBubbleSize val="0"/>
        </c:dLbls>
        <c:smooth val="0"/>
        <c:axId val="927101503"/>
        <c:axId val="927101919"/>
      </c:lineChart>
      <c:dateAx>
        <c:axId val="927101503"/>
        <c:scaling>
          <c:orientation val="minMax"/>
        </c:scaling>
        <c:delete val="0"/>
        <c:axPos val="b"/>
        <c:numFmt formatCode="m/d;@"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27101919"/>
        <c:crosses val="autoZero"/>
        <c:auto val="1"/>
        <c:lblOffset val="100"/>
        <c:baseTimeUnit val="days"/>
      </c:dateAx>
      <c:valAx>
        <c:axId val="927101919"/>
        <c:scaling>
          <c:orientation val="minMax"/>
          <c:max val="25"/>
          <c:min val="-5"/>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27101503"/>
        <c:crosses val="autoZero"/>
        <c:crossBetween val="between"/>
      </c:valAx>
      <c:spPr>
        <a:noFill/>
        <a:ln>
          <a:noFill/>
        </a:ln>
        <a:effectLst/>
      </c:spPr>
    </c:plotArea>
    <c:legend>
      <c:legendPos val="b"/>
      <c:layout>
        <c:manualLayout>
          <c:xMode val="edge"/>
          <c:yMode val="edge"/>
          <c:x val="6.1955791046614181E-2"/>
          <c:y val="8.6768032464926315E-2"/>
          <c:w val="0.10057133483314586"/>
          <c:h val="0.10190288713910763"/>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8308393696078998E-2"/>
          <c:y val="5.2950904239976379E-2"/>
          <c:w val="0.92952174677545185"/>
          <c:h val="0.88507190065697783"/>
        </c:manualLayout>
      </c:layout>
      <c:lineChart>
        <c:grouping val="standard"/>
        <c:varyColors val="0"/>
        <c:ser>
          <c:idx val="5"/>
          <c:order val="0"/>
          <c:tx>
            <c:strRef>
              <c:f>Fig!$O$4</c:f>
              <c:strCache>
                <c:ptCount val="1"/>
                <c:pt idx="0">
                  <c:v>2020</c:v>
                </c:pt>
              </c:strCache>
            </c:strRef>
          </c:tx>
          <c:spPr>
            <a:ln w="34925" cap="rnd">
              <a:solidFill>
                <a:schemeClr val="accent6"/>
              </a:solidFill>
              <a:round/>
            </a:ln>
            <a:effectLst/>
          </c:spPr>
          <c:marker>
            <c:symbol val="none"/>
          </c:marker>
          <c:cat>
            <c:numRef>
              <c:f>Fig!$H$6:$H$135</c:f>
              <c:numCache>
                <c:formatCode>m/d;@</c:formatCode>
                <c:ptCount val="130"/>
                <c:pt idx="0">
                  <c:v>44228</c:v>
                </c:pt>
                <c:pt idx="1">
                  <c:v>44229</c:v>
                </c:pt>
                <c:pt idx="2">
                  <c:v>44230</c:v>
                </c:pt>
                <c:pt idx="3">
                  <c:v>44231</c:v>
                </c:pt>
                <c:pt idx="4">
                  <c:v>44232</c:v>
                </c:pt>
                <c:pt idx="5">
                  <c:v>44233</c:v>
                </c:pt>
                <c:pt idx="6">
                  <c:v>44234</c:v>
                </c:pt>
                <c:pt idx="7">
                  <c:v>44235</c:v>
                </c:pt>
                <c:pt idx="8">
                  <c:v>44236</c:v>
                </c:pt>
                <c:pt idx="9">
                  <c:v>44237</c:v>
                </c:pt>
                <c:pt idx="10">
                  <c:v>44238</c:v>
                </c:pt>
                <c:pt idx="11">
                  <c:v>44239</c:v>
                </c:pt>
                <c:pt idx="12">
                  <c:v>44240</c:v>
                </c:pt>
                <c:pt idx="13">
                  <c:v>44241</c:v>
                </c:pt>
                <c:pt idx="14">
                  <c:v>44242</c:v>
                </c:pt>
                <c:pt idx="15">
                  <c:v>44243</c:v>
                </c:pt>
                <c:pt idx="16">
                  <c:v>44244</c:v>
                </c:pt>
                <c:pt idx="17">
                  <c:v>44245</c:v>
                </c:pt>
                <c:pt idx="18">
                  <c:v>44246</c:v>
                </c:pt>
                <c:pt idx="19">
                  <c:v>44247</c:v>
                </c:pt>
                <c:pt idx="20">
                  <c:v>44248</c:v>
                </c:pt>
                <c:pt idx="21">
                  <c:v>44249</c:v>
                </c:pt>
                <c:pt idx="22">
                  <c:v>44250</c:v>
                </c:pt>
                <c:pt idx="23">
                  <c:v>44251</c:v>
                </c:pt>
                <c:pt idx="24">
                  <c:v>44252</c:v>
                </c:pt>
                <c:pt idx="25">
                  <c:v>44253</c:v>
                </c:pt>
                <c:pt idx="26">
                  <c:v>44254</c:v>
                </c:pt>
                <c:pt idx="27">
                  <c:v>44255</c:v>
                </c:pt>
                <c:pt idx="28">
                  <c:v>44256</c:v>
                </c:pt>
                <c:pt idx="29">
                  <c:v>44257</c:v>
                </c:pt>
                <c:pt idx="30">
                  <c:v>44258</c:v>
                </c:pt>
                <c:pt idx="31">
                  <c:v>44259</c:v>
                </c:pt>
                <c:pt idx="32">
                  <c:v>44260</c:v>
                </c:pt>
                <c:pt idx="33">
                  <c:v>44261</c:v>
                </c:pt>
                <c:pt idx="34">
                  <c:v>44262</c:v>
                </c:pt>
                <c:pt idx="35">
                  <c:v>44263</c:v>
                </c:pt>
                <c:pt idx="36">
                  <c:v>44264</c:v>
                </c:pt>
                <c:pt idx="37">
                  <c:v>44265</c:v>
                </c:pt>
                <c:pt idx="38">
                  <c:v>44266</c:v>
                </c:pt>
                <c:pt idx="39">
                  <c:v>44267</c:v>
                </c:pt>
                <c:pt idx="40">
                  <c:v>44268</c:v>
                </c:pt>
                <c:pt idx="41">
                  <c:v>44269</c:v>
                </c:pt>
                <c:pt idx="42">
                  <c:v>44270</c:v>
                </c:pt>
                <c:pt idx="43">
                  <c:v>44271</c:v>
                </c:pt>
                <c:pt idx="44">
                  <c:v>44272</c:v>
                </c:pt>
                <c:pt idx="45">
                  <c:v>44273</c:v>
                </c:pt>
                <c:pt idx="46">
                  <c:v>44274</c:v>
                </c:pt>
                <c:pt idx="47">
                  <c:v>44275</c:v>
                </c:pt>
                <c:pt idx="48">
                  <c:v>44276</c:v>
                </c:pt>
                <c:pt idx="49">
                  <c:v>44277</c:v>
                </c:pt>
                <c:pt idx="50">
                  <c:v>44278</c:v>
                </c:pt>
                <c:pt idx="51">
                  <c:v>44279</c:v>
                </c:pt>
                <c:pt idx="52">
                  <c:v>44280</c:v>
                </c:pt>
                <c:pt idx="53">
                  <c:v>44281</c:v>
                </c:pt>
                <c:pt idx="54">
                  <c:v>44282</c:v>
                </c:pt>
                <c:pt idx="55">
                  <c:v>44283</c:v>
                </c:pt>
                <c:pt idx="56">
                  <c:v>44284</c:v>
                </c:pt>
                <c:pt idx="57">
                  <c:v>44285</c:v>
                </c:pt>
                <c:pt idx="58">
                  <c:v>44286</c:v>
                </c:pt>
                <c:pt idx="59">
                  <c:v>44287</c:v>
                </c:pt>
                <c:pt idx="60">
                  <c:v>44288</c:v>
                </c:pt>
                <c:pt idx="61">
                  <c:v>44289</c:v>
                </c:pt>
                <c:pt idx="62">
                  <c:v>44290</c:v>
                </c:pt>
                <c:pt idx="63">
                  <c:v>44291</c:v>
                </c:pt>
                <c:pt idx="64">
                  <c:v>44292</c:v>
                </c:pt>
                <c:pt idx="65">
                  <c:v>44293</c:v>
                </c:pt>
                <c:pt idx="66">
                  <c:v>44294</c:v>
                </c:pt>
                <c:pt idx="67">
                  <c:v>44295</c:v>
                </c:pt>
                <c:pt idx="68">
                  <c:v>44296</c:v>
                </c:pt>
                <c:pt idx="69">
                  <c:v>44297</c:v>
                </c:pt>
                <c:pt idx="70">
                  <c:v>44298</c:v>
                </c:pt>
                <c:pt idx="71">
                  <c:v>44299</c:v>
                </c:pt>
                <c:pt idx="72">
                  <c:v>44300</c:v>
                </c:pt>
                <c:pt idx="73">
                  <c:v>44301</c:v>
                </c:pt>
                <c:pt idx="74">
                  <c:v>44302</c:v>
                </c:pt>
                <c:pt idx="75">
                  <c:v>44303</c:v>
                </c:pt>
                <c:pt idx="76">
                  <c:v>44304</c:v>
                </c:pt>
                <c:pt idx="77">
                  <c:v>44305</c:v>
                </c:pt>
                <c:pt idx="78">
                  <c:v>44306</c:v>
                </c:pt>
                <c:pt idx="79">
                  <c:v>44307</c:v>
                </c:pt>
                <c:pt idx="80">
                  <c:v>44308</c:v>
                </c:pt>
                <c:pt idx="81">
                  <c:v>44309</c:v>
                </c:pt>
                <c:pt idx="82">
                  <c:v>44310</c:v>
                </c:pt>
                <c:pt idx="83">
                  <c:v>44311</c:v>
                </c:pt>
                <c:pt idx="84">
                  <c:v>44312</c:v>
                </c:pt>
                <c:pt idx="85">
                  <c:v>44313</c:v>
                </c:pt>
                <c:pt idx="86">
                  <c:v>44314</c:v>
                </c:pt>
                <c:pt idx="87">
                  <c:v>44315</c:v>
                </c:pt>
                <c:pt idx="88">
                  <c:v>44316</c:v>
                </c:pt>
                <c:pt idx="89">
                  <c:v>44317</c:v>
                </c:pt>
                <c:pt idx="90">
                  <c:v>44318</c:v>
                </c:pt>
                <c:pt idx="91">
                  <c:v>44319</c:v>
                </c:pt>
                <c:pt idx="92">
                  <c:v>44320</c:v>
                </c:pt>
                <c:pt idx="93">
                  <c:v>44321</c:v>
                </c:pt>
                <c:pt idx="94">
                  <c:v>44322</c:v>
                </c:pt>
                <c:pt idx="95">
                  <c:v>44323</c:v>
                </c:pt>
                <c:pt idx="96">
                  <c:v>44324</c:v>
                </c:pt>
                <c:pt idx="97">
                  <c:v>44325</c:v>
                </c:pt>
                <c:pt idx="98">
                  <c:v>44326</c:v>
                </c:pt>
                <c:pt idx="99">
                  <c:v>44327</c:v>
                </c:pt>
                <c:pt idx="100">
                  <c:v>44328</c:v>
                </c:pt>
                <c:pt idx="101">
                  <c:v>44329</c:v>
                </c:pt>
                <c:pt idx="102">
                  <c:v>44330</c:v>
                </c:pt>
                <c:pt idx="103">
                  <c:v>44331</c:v>
                </c:pt>
                <c:pt idx="104">
                  <c:v>44332</c:v>
                </c:pt>
                <c:pt idx="105">
                  <c:v>44333</c:v>
                </c:pt>
                <c:pt idx="106">
                  <c:v>44334</c:v>
                </c:pt>
                <c:pt idx="107">
                  <c:v>44335</c:v>
                </c:pt>
                <c:pt idx="108">
                  <c:v>44336</c:v>
                </c:pt>
                <c:pt idx="109">
                  <c:v>44337</c:v>
                </c:pt>
                <c:pt idx="110">
                  <c:v>44338</c:v>
                </c:pt>
                <c:pt idx="111">
                  <c:v>44339</c:v>
                </c:pt>
                <c:pt idx="112">
                  <c:v>44340</c:v>
                </c:pt>
                <c:pt idx="113">
                  <c:v>44341</c:v>
                </c:pt>
                <c:pt idx="114">
                  <c:v>44342</c:v>
                </c:pt>
                <c:pt idx="115">
                  <c:v>44343</c:v>
                </c:pt>
                <c:pt idx="116">
                  <c:v>44344</c:v>
                </c:pt>
                <c:pt idx="117">
                  <c:v>44345</c:v>
                </c:pt>
                <c:pt idx="118">
                  <c:v>44346</c:v>
                </c:pt>
                <c:pt idx="119">
                  <c:v>44347</c:v>
                </c:pt>
                <c:pt idx="120">
                  <c:v>44348</c:v>
                </c:pt>
                <c:pt idx="121">
                  <c:v>44349</c:v>
                </c:pt>
                <c:pt idx="122">
                  <c:v>44350</c:v>
                </c:pt>
                <c:pt idx="123">
                  <c:v>44351</c:v>
                </c:pt>
                <c:pt idx="124">
                  <c:v>44352</c:v>
                </c:pt>
                <c:pt idx="125">
                  <c:v>44353</c:v>
                </c:pt>
                <c:pt idx="126">
                  <c:v>44354</c:v>
                </c:pt>
                <c:pt idx="127">
                  <c:v>44355</c:v>
                </c:pt>
                <c:pt idx="128">
                  <c:v>44356</c:v>
                </c:pt>
                <c:pt idx="129">
                  <c:v>44357</c:v>
                </c:pt>
              </c:numCache>
            </c:numRef>
          </c:cat>
          <c:val>
            <c:numRef>
              <c:f>Fig!$O$6:$O$135</c:f>
              <c:numCache>
                <c:formatCode>General</c:formatCode>
                <c:ptCount val="130"/>
                <c:pt idx="13">
                  <c:v>-1</c:v>
                </c:pt>
                <c:pt idx="14">
                  <c:v>4</c:v>
                </c:pt>
                <c:pt idx="15">
                  <c:v>3</c:v>
                </c:pt>
                <c:pt idx="16">
                  <c:v>3</c:v>
                </c:pt>
                <c:pt idx="17">
                  <c:v>9</c:v>
                </c:pt>
                <c:pt idx="18">
                  <c:v>1</c:v>
                </c:pt>
                <c:pt idx="19">
                  <c:v>7</c:v>
                </c:pt>
                <c:pt idx="20">
                  <c:v>7</c:v>
                </c:pt>
                <c:pt idx="21">
                  <c:v>16</c:v>
                </c:pt>
                <c:pt idx="22">
                  <c:v>9</c:v>
                </c:pt>
                <c:pt idx="23">
                  <c:v>9</c:v>
                </c:pt>
                <c:pt idx="24">
                  <c:v>1</c:v>
                </c:pt>
                <c:pt idx="25">
                  <c:v>9</c:v>
                </c:pt>
                <c:pt idx="26">
                  <c:v>2</c:v>
                </c:pt>
                <c:pt idx="27">
                  <c:v>1</c:v>
                </c:pt>
                <c:pt idx="29">
                  <c:v>-1</c:v>
                </c:pt>
                <c:pt idx="30">
                  <c:v>1</c:v>
                </c:pt>
                <c:pt idx="31">
                  <c:v>7</c:v>
                </c:pt>
                <c:pt idx="32">
                  <c:v>8</c:v>
                </c:pt>
                <c:pt idx="33">
                  <c:v>8</c:v>
                </c:pt>
                <c:pt idx="34">
                  <c:v>8</c:v>
                </c:pt>
                <c:pt idx="35">
                  <c:v>9</c:v>
                </c:pt>
                <c:pt idx="36">
                  <c:v>9</c:v>
                </c:pt>
                <c:pt idx="37">
                  <c:v>9</c:v>
                </c:pt>
                <c:pt idx="38">
                  <c:v>5</c:v>
                </c:pt>
                <c:pt idx="39">
                  <c:v>9</c:v>
                </c:pt>
                <c:pt idx="40">
                  <c:v>21</c:v>
                </c:pt>
                <c:pt idx="41">
                  <c:v>6</c:v>
                </c:pt>
                <c:pt idx="42">
                  <c:v>0</c:v>
                </c:pt>
                <c:pt idx="43">
                  <c:v>0</c:v>
                </c:pt>
                <c:pt idx="44">
                  <c:v>7</c:v>
                </c:pt>
                <c:pt idx="45">
                  <c:v>6</c:v>
                </c:pt>
                <c:pt idx="46">
                  <c:v>5</c:v>
                </c:pt>
                <c:pt idx="47">
                  <c:v>9</c:v>
                </c:pt>
                <c:pt idx="48">
                  <c:v>9</c:v>
                </c:pt>
                <c:pt idx="50">
                  <c:v>12</c:v>
                </c:pt>
                <c:pt idx="51">
                  <c:v>3</c:v>
                </c:pt>
                <c:pt idx="52">
                  <c:v>2</c:v>
                </c:pt>
                <c:pt idx="53">
                  <c:v>6</c:v>
                </c:pt>
                <c:pt idx="74">
                  <c:v>11</c:v>
                </c:pt>
                <c:pt idx="75">
                  <c:v>2</c:v>
                </c:pt>
                <c:pt idx="76">
                  <c:v>4</c:v>
                </c:pt>
                <c:pt idx="78">
                  <c:v>4</c:v>
                </c:pt>
                <c:pt idx="79">
                  <c:v>8</c:v>
                </c:pt>
                <c:pt idx="80">
                  <c:v>7</c:v>
                </c:pt>
                <c:pt idx="81">
                  <c:v>0</c:v>
                </c:pt>
                <c:pt idx="82">
                  <c:v>1</c:v>
                </c:pt>
                <c:pt idx="83">
                  <c:v>1</c:v>
                </c:pt>
                <c:pt idx="84">
                  <c:v>1</c:v>
                </c:pt>
                <c:pt idx="85">
                  <c:v>9</c:v>
                </c:pt>
                <c:pt idx="86">
                  <c:v>4</c:v>
                </c:pt>
                <c:pt idx="87">
                  <c:v>10</c:v>
                </c:pt>
                <c:pt idx="88">
                  <c:v>2</c:v>
                </c:pt>
                <c:pt idx="89">
                  <c:v>-6</c:v>
                </c:pt>
                <c:pt idx="90">
                  <c:v>2</c:v>
                </c:pt>
                <c:pt idx="94">
                  <c:v>-4</c:v>
                </c:pt>
                <c:pt idx="95">
                  <c:v>6</c:v>
                </c:pt>
                <c:pt idx="96">
                  <c:v>5</c:v>
                </c:pt>
                <c:pt idx="100">
                  <c:v>3</c:v>
                </c:pt>
                <c:pt idx="101">
                  <c:v>0</c:v>
                </c:pt>
                <c:pt idx="102">
                  <c:v>3</c:v>
                </c:pt>
                <c:pt idx="106">
                  <c:v>0</c:v>
                </c:pt>
                <c:pt idx="107">
                  <c:v>1</c:v>
                </c:pt>
                <c:pt idx="108">
                  <c:v>-1</c:v>
                </c:pt>
                <c:pt idx="113">
                  <c:v>7</c:v>
                </c:pt>
                <c:pt idx="114">
                  <c:v>0</c:v>
                </c:pt>
                <c:pt idx="118">
                  <c:v>-2</c:v>
                </c:pt>
                <c:pt idx="120">
                  <c:v>-1</c:v>
                </c:pt>
                <c:pt idx="121">
                  <c:v>-1</c:v>
                </c:pt>
                <c:pt idx="124">
                  <c:v>5</c:v>
                </c:pt>
                <c:pt idx="125">
                  <c:v>-1</c:v>
                </c:pt>
                <c:pt idx="126">
                  <c:v>-3</c:v>
                </c:pt>
              </c:numCache>
            </c:numRef>
          </c:val>
          <c:smooth val="0"/>
          <c:extLst>
            <c:ext xmlns:c16="http://schemas.microsoft.com/office/drawing/2014/chart" uri="{C3380CC4-5D6E-409C-BE32-E72D297353CC}">
              <c16:uniqueId val="{00000000-3582-46BD-9CDD-C718ED6D491D}"/>
            </c:ext>
          </c:extLst>
        </c:ser>
        <c:dLbls>
          <c:showLegendKey val="0"/>
          <c:showVal val="0"/>
          <c:showCatName val="0"/>
          <c:showSerName val="0"/>
          <c:showPercent val="0"/>
          <c:showBubbleSize val="0"/>
        </c:dLbls>
        <c:smooth val="0"/>
        <c:axId val="927101503"/>
        <c:axId val="927101919"/>
      </c:lineChart>
      <c:dateAx>
        <c:axId val="927101503"/>
        <c:scaling>
          <c:orientation val="minMax"/>
        </c:scaling>
        <c:delete val="0"/>
        <c:axPos val="b"/>
        <c:numFmt formatCode="m/d;@"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27101919"/>
        <c:crosses val="autoZero"/>
        <c:auto val="1"/>
        <c:lblOffset val="100"/>
        <c:baseTimeUnit val="days"/>
      </c:dateAx>
      <c:valAx>
        <c:axId val="927101919"/>
        <c:scaling>
          <c:orientation val="minMax"/>
          <c:max val="25"/>
          <c:min val="-5"/>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27101503"/>
        <c:crosses val="autoZero"/>
        <c:crossBetween val="between"/>
      </c:valAx>
      <c:spPr>
        <a:noFill/>
        <a:ln>
          <a:noFill/>
        </a:ln>
        <a:effectLst/>
      </c:spPr>
    </c:plotArea>
    <c:legend>
      <c:legendPos val="b"/>
      <c:layout>
        <c:manualLayout>
          <c:xMode val="edge"/>
          <c:yMode val="edge"/>
          <c:x val="5.389402394535267E-2"/>
          <c:y val="8.5994618490061514E-2"/>
          <c:w val="0.10215861748946416"/>
          <c:h val="8.123206937212811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6887977031040133E-2"/>
          <c:y val="5.876068376068376E-2"/>
          <c:w val="0.93159402609885034"/>
          <c:h val="0.88848761693249878"/>
        </c:manualLayout>
      </c:layout>
      <c:lineChart>
        <c:grouping val="standard"/>
        <c:varyColors val="0"/>
        <c:ser>
          <c:idx val="5"/>
          <c:order val="0"/>
          <c:tx>
            <c:strRef>
              <c:f>Fig!$P$4</c:f>
              <c:strCache>
                <c:ptCount val="1"/>
                <c:pt idx="0">
                  <c:v>2019</c:v>
                </c:pt>
              </c:strCache>
            </c:strRef>
          </c:tx>
          <c:spPr>
            <a:ln w="34925" cap="rnd">
              <a:solidFill>
                <a:schemeClr val="accent5"/>
              </a:solidFill>
              <a:round/>
            </a:ln>
            <a:effectLst/>
          </c:spPr>
          <c:marker>
            <c:symbol val="none"/>
          </c:marker>
          <c:cat>
            <c:numRef>
              <c:f>Fig!$H$6:$H$135</c:f>
              <c:numCache>
                <c:formatCode>m/d;@</c:formatCode>
                <c:ptCount val="130"/>
                <c:pt idx="0">
                  <c:v>44228</c:v>
                </c:pt>
                <c:pt idx="1">
                  <c:v>44229</c:v>
                </c:pt>
                <c:pt idx="2">
                  <c:v>44230</c:v>
                </c:pt>
                <c:pt idx="3">
                  <c:v>44231</c:v>
                </c:pt>
                <c:pt idx="4">
                  <c:v>44232</c:v>
                </c:pt>
                <c:pt idx="5">
                  <c:v>44233</c:v>
                </c:pt>
                <c:pt idx="6">
                  <c:v>44234</c:v>
                </c:pt>
                <c:pt idx="7">
                  <c:v>44235</c:v>
                </c:pt>
                <c:pt idx="8">
                  <c:v>44236</c:v>
                </c:pt>
                <c:pt idx="9">
                  <c:v>44237</c:v>
                </c:pt>
                <c:pt idx="10">
                  <c:v>44238</c:v>
                </c:pt>
                <c:pt idx="11">
                  <c:v>44239</c:v>
                </c:pt>
                <c:pt idx="12">
                  <c:v>44240</c:v>
                </c:pt>
                <c:pt idx="13">
                  <c:v>44241</c:v>
                </c:pt>
                <c:pt idx="14">
                  <c:v>44242</c:v>
                </c:pt>
                <c:pt idx="15">
                  <c:v>44243</c:v>
                </c:pt>
                <c:pt idx="16">
                  <c:v>44244</c:v>
                </c:pt>
                <c:pt idx="17">
                  <c:v>44245</c:v>
                </c:pt>
                <c:pt idx="18">
                  <c:v>44246</c:v>
                </c:pt>
                <c:pt idx="19">
                  <c:v>44247</c:v>
                </c:pt>
                <c:pt idx="20">
                  <c:v>44248</c:v>
                </c:pt>
                <c:pt idx="21">
                  <c:v>44249</c:v>
                </c:pt>
                <c:pt idx="22">
                  <c:v>44250</c:v>
                </c:pt>
                <c:pt idx="23">
                  <c:v>44251</c:v>
                </c:pt>
                <c:pt idx="24">
                  <c:v>44252</c:v>
                </c:pt>
                <c:pt idx="25">
                  <c:v>44253</c:v>
                </c:pt>
                <c:pt idx="26">
                  <c:v>44254</c:v>
                </c:pt>
                <c:pt idx="27">
                  <c:v>44255</c:v>
                </c:pt>
                <c:pt idx="28">
                  <c:v>44256</c:v>
                </c:pt>
                <c:pt idx="29">
                  <c:v>44257</c:v>
                </c:pt>
                <c:pt idx="30">
                  <c:v>44258</c:v>
                </c:pt>
                <c:pt idx="31">
                  <c:v>44259</c:v>
                </c:pt>
                <c:pt idx="32">
                  <c:v>44260</c:v>
                </c:pt>
                <c:pt idx="33">
                  <c:v>44261</c:v>
                </c:pt>
                <c:pt idx="34">
                  <c:v>44262</c:v>
                </c:pt>
                <c:pt idx="35">
                  <c:v>44263</c:v>
                </c:pt>
                <c:pt idx="36">
                  <c:v>44264</c:v>
                </c:pt>
                <c:pt idx="37">
                  <c:v>44265</c:v>
                </c:pt>
                <c:pt idx="38">
                  <c:v>44266</c:v>
                </c:pt>
                <c:pt idx="39">
                  <c:v>44267</c:v>
                </c:pt>
                <c:pt idx="40">
                  <c:v>44268</c:v>
                </c:pt>
                <c:pt idx="41">
                  <c:v>44269</c:v>
                </c:pt>
                <c:pt idx="42">
                  <c:v>44270</c:v>
                </c:pt>
                <c:pt idx="43">
                  <c:v>44271</c:v>
                </c:pt>
                <c:pt idx="44">
                  <c:v>44272</c:v>
                </c:pt>
                <c:pt idx="45">
                  <c:v>44273</c:v>
                </c:pt>
                <c:pt idx="46">
                  <c:v>44274</c:v>
                </c:pt>
                <c:pt idx="47">
                  <c:v>44275</c:v>
                </c:pt>
                <c:pt idx="48">
                  <c:v>44276</c:v>
                </c:pt>
                <c:pt idx="49">
                  <c:v>44277</c:v>
                </c:pt>
                <c:pt idx="50">
                  <c:v>44278</c:v>
                </c:pt>
                <c:pt idx="51">
                  <c:v>44279</c:v>
                </c:pt>
                <c:pt idx="52">
                  <c:v>44280</c:v>
                </c:pt>
                <c:pt idx="53">
                  <c:v>44281</c:v>
                </c:pt>
                <c:pt idx="54">
                  <c:v>44282</c:v>
                </c:pt>
                <c:pt idx="55">
                  <c:v>44283</c:v>
                </c:pt>
                <c:pt idx="56">
                  <c:v>44284</c:v>
                </c:pt>
                <c:pt idx="57">
                  <c:v>44285</c:v>
                </c:pt>
                <c:pt idx="58">
                  <c:v>44286</c:v>
                </c:pt>
                <c:pt idx="59">
                  <c:v>44287</c:v>
                </c:pt>
                <c:pt idx="60">
                  <c:v>44288</c:v>
                </c:pt>
                <c:pt idx="61">
                  <c:v>44289</c:v>
                </c:pt>
                <c:pt idx="62">
                  <c:v>44290</c:v>
                </c:pt>
                <c:pt idx="63">
                  <c:v>44291</c:v>
                </c:pt>
                <c:pt idx="64">
                  <c:v>44292</c:v>
                </c:pt>
                <c:pt idx="65">
                  <c:v>44293</c:v>
                </c:pt>
                <c:pt idx="66">
                  <c:v>44294</c:v>
                </c:pt>
                <c:pt idx="67">
                  <c:v>44295</c:v>
                </c:pt>
                <c:pt idx="68">
                  <c:v>44296</c:v>
                </c:pt>
                <c:pt idx="69">
                  <c:v>44297</c:v>
                </c:pt>
                <c:pt idx="70">
                  <c:v>44298</c:v>
                </c:pt>
                <c:pt idx="71">
                  <c:v>44299</c:v>
                </c:pt>
                <c:pt idx="72">
                  <c:v>44300</c:v>
                </c:pt>
                <c:pt idx="73">
                  <c:v>44301</c:v>
                </c:pt>
                <c:pt idx="74">
                  <c:v>44302</c:v>
                </c:pt>
                <c:pt idx="75">
                  <c:v>44303</c:v>
                </c:pt>
                <c:pt idx="76">
                  <c:v>44304</c:v>
                </c:pt>
                <c:pt idx="77">
                  <c:v>44305</c:v>
                </c:pt>
                <c:pt idx="78">
                  <c:v>44306</c:v>
                </c:pt>
                <c:pt idx="79">
                  <c:v>44307</c:v>
                </c:pt>
                <c:pt idx="80">
                  <c:v>44308</c:v>
                </c:pt>
                <c:pt idx="81">
                  <c:v>44309</c:v>
                </c:pt>
                <c:pt idx="82">
                  <c:v>44310</c:v>
                </c:pt>
                <c:pt idx="83">
                  <c:v>44311</c:v>
                </c:pt>
                <c:pt idx="84">
                  <c:v>44312</c:v>
                </c:pt>
                <c:pt idx="85">
                  <c:v>44313</c:v>
                </c:pt>
                <c:pt idx="86">
                  <c:v>44314</c:v>
                </c:pt>
                <c:pt idx="87">
                  <c:v>44315</c:v>
                </c:pt>
                <c:pt idx="88">
                  <c:v>44316</c:v>
                </c:pt>
                <c:pt idx="89">
                  <c:v>44317</c:v>
                </c:pt>
                <c:pt idx="90">
                  <c:v>44318</c:v>
                </c:pt>
                <c:pt idx="91">
                  <c:v>44319</c:v>
                </c:pt>
                <c:pt idx="92">
                  <c:v>44320</c:v>
                </c:pt>
                <c:pt idx="93">
                  <c:v>44321</c:v>
                </c:pt>
                <c:pt idx="94">
                  <c:v>44322</c:v>
                </c:pt>
                <c:pt idx="95">
                  <c:v>44323</c:v>
                </c:pt>
                <c:pt idx="96">
                  <c:v>44324</c:v>
                </c:pt>
                <c:pt idx="97">
                  <c:v>44325</c:v>
                </c:pt>
                <c:pt idx="98">
                  <c:v>44326</c:v>
                </c:pt>
                <c:pt idx="99">
                  <c:v>44327</c:v>
                </c:pt>
                <c:pt idx="100">
                  <c:v>44328</c:v>
                </c:pt>
                <c:pt idx="101">
                  <c:v>44329</c:v>
                </c:pt>
                <c:pt idx="102">
                  <c:v>44330</c:v>
                </c:pt>
                <c:pt idx="103">
                  <c:v>44331</c:v>
                </c:pt>
                <c:pt idx="104">
                  <c:v>44332</c:v>
                </c:pt>
                <c:pt idx="105">
                  <c:v>44333</c:v>
                </c:pt>
                <c:pt idx="106">
                  <c:v>44334</c:v>
                </c:pt>
                <c:pt idx="107">
                  <c:v>44335</c:v>
                </c:pt>
                <c:pt idx="108">
                  <c:v>44336</c:v>
                </c:pt>
                <c:pt idx="109">
                  <c:v>44337</c:v>
                </c:pt>
                <c:pt idx="110">
                  <c:v>44338</c:v>
                </c:pt>
                <c:pt idx="111">
                  <c:v>44339</c:v>
                </c:pt>
                <c:pt idx="112">
                  <c:v>44340</c:v>
                </c:pt>
                <c:pt idx="113">
                  <c:v>44341</c:v>
                </c:pt>
                <c:pt idx="114">
                  <c:v>44342</c:v>
                </c:pt>
                <c:pt idx="115">
                  <c:v>44343</c:v>
                </c:pt>
                <c:pt idx="116">
                  <c:v>44344</c:v>
                </c:pt>
                <c:pt idx="117">
                  <c:v>44345</c:v>
                </c:pt>
                <c:pt idx="118">
                  <c:v>44346</c:v>
                </c:pt>
                <c:pt idx="119">
                  <c:v>44347</c:v>
                </c:pt>
                <c:pt idx="120">
                  <c:v>44348</c:v>
                </c:pt>
                <c:pt idx="121">
                  <c:v>44349</c:v>
                </c:pt>
                <c:pt idx="122">
                  <c:v>44350</c:v>
                </c:pt>
                <c:pt idx="123">
                  <c:v>44351</c:v>
                </c:pt>
                <c:pt idx="124">
                  <c:v>44352</c:v>
                </c:pt>
                <c:pt idx="125">
                  <c:v>44353</c:v>
                </c:pt>
                <c:pt idx="126">
                  <c:v>44354</c:v>
                </c:pt>
                <c:pt idx="127">
                  <c:v>44355</c:v>
                </c:pt>
                <c:pt idx="128">
                  <c:v>44356</c:v>
                </c:pt>
                <c:pt idx="129">
                  <c:v>44357</c:v>
                </c:pt>
              </c:numCache>
            </c:numRef>
          </c:cat>
          <c:val>
            <c:numRef>
              <c:f>Fig!$P$6:$P$135</c:f>
              <c:numCache>
                <c:formatCode>General</c:formatCode>
                <c:ptCount val="130"/>
                <c:pt idx="32">
                  <c:v>2</c:v>
                </c:pt>
                <c:pt idx="33">
                  <c:v>2</c:v>
                </c:pt>
                <c:pt idx="34">
                  <c:v>5</c:v>
                </c:pt>
                <c:pt idx="35">
                  <c:v>6</c:v>
                </c:pt>
                <c:pt idx="36">
                  <c:v>3</c:v>
                </c:pt>
                <c:pt idx="37">
                  <c:v>13</c:v>
                </c:pt>
                <c:pt idx="38">
                  <c:v>4</c:v>
                </c:pt>
                <c:pt idx="39">
                  <c:v>5</c:v>
                </c:pt>
                <c:pt idx="40">
                  <c:v>3</c:v>
                </c:pt>
                <c:pt idx="41">
                  <c:v>8</c:v>
                </c:pt>
                <c:pt idx="42">
                  <c:v>10</c:v>
                </c:pt>
                <c:pt idx="43">
                  <c:v>-1</c:v>
                </c:pt>
                <c:pt idx="44">
                  <c:v>1</c:v>
                </c:pt>
                <c:pt idx="45">
                  <c:v>6</c:v>
                </c:pt>
                <c:pt idx="46">
                  <c:v>-1</c:v>
                </c:pt>
                <c:pt idx="47">
                  <c:v>10</c:v>
                </c:pt>
                <c:pt idx="48">
                  <c:v>8</c:v>
                </c:pt>
                <c:pt idx="49">
                  <c:v>10</c:v>
                </c:pt>
                <c:pt idx="50">
                  <c:v>8</c:v>
                </c:pt>
                <c:pt idx="51">
                  <c:v>7</c:v>
                </c:pt>
                <c:pt idx="52">
                  <c:v>7</c:v>
                </c:pt>
                <c:pt idx="53">
                  <c:v>8</c:v>
                </c:pt>
                <c:pt idx="54">
                  <c:v>9</c:v>
                </c:pt>
                <c:pt idx="55">
                  <c:v>8</c:v>
                </c:pt>
                <c:pt idx="56">
                  <c:v>5</c:v>
                </c:pt>
                <c:pt idx="57">
                  <c:v>24</c:v>
                </c:pt>
                <c:pt idx="58">
                  <c:v>8</c:v>
                </c:pt>
                <c:pt idx="59">
                  <c:v>11</c:v>
                </c:pt>
                <c:pt idx="60">
                  <c:v>5</c:v>
                </c:pt>
                <c:pt idx="61">
                  <c:v>1</c:v>
                </c:pt>
                <c:pt idx="62">
                  <c:v>9</c:v>
                </c:pt>
                <c:pt idx="63">
                  <c:v>1</c:v>
                </c:pt>
                <c:pt idx="64">
                  <c:v>1</c:v>
                </c:pt>
                <c:pt idx="65">
                  <c:v>11</c:v>
                </c:pt>
                <c:pt idx="66">
                  <c:v>3</c:v>
                </c:pt>
                <c:pt idx="67">
                  <c:v>3</c:v>
                </c:pt>
                <c:pt idx="68">
                  <c:v>3</c:v>
                </c:pt>
                <c:pt idx="69">
                  <c:v>13</c:v>
                </c:pt>
                <c:pt idx="70">
                  <c:v>4</c:v>
                </c:pt>
                <c:pt idx="71">
                  <c:v>2</c:v>
                </c:pt>
                <c:pt idx="72">
                  <c:v>8</c:v>
                </c:pt>
                <c:pt idx="73">
                  <c:v>8</c:v>
                </c:pt>
                <c:pt idx="74">
                  <c:v>4</c:v>
                </c:pt>
                <c:pt idx="75">
                  <c:v>7</c:v>
                </c:pt>
                <c:pt idx="76">
                  <c:v>9</c:v>
                </c:pt>
                <c:pt idx="77">
                  <c:v>5</c:v>
                </c:pt>
                <c:pt idx="78">
                  <c:v>18</c:v>
                </c:pt>
                <c:pt idx="79">
                  <c:v>12</c:v>
                </c:pt>
                <c:pt idx="80">
                  <c:v>11</c:v>
                </c:pt>
                <c:pt idx="81">
                  <c:v>5</c:v>
                </c:pt>
                <c:pt idx="82">
                  <c:v>4</c:v>
                </c:pt>
                <c:pt idx="83">
                  <c:v>0</c:v>
                </c:pt>
                <c:pt idx="84">
                  <c:v>1</c:v>
                </c:pt>
                <c:pt idx="85">
                  <c:v>5</c:v>
                </c:pt>
                <c:pt idx="86">
                  <c:v>8</c:v>
                </c:pt>
                <c:pt idx="87">
                  <c:v>6</c:v>
                </c:pt>
                <c:pt idx="88">
                  <c:v>0</c:v>
                </c:pt>
                <c:pt idx="89">
                  <c:v>-4</c:v>
                </c:pt>
                <c:pt idx="90">
                  <c:v>2</c:v>
                </c:pt>
                <c:pt idx="91">
                  <c:v>8</c:v>
                </c:pt>
                <c:pt idx="92">
                  <c:v>9</c:v>
                </c:pt>
                <c:pt idx="93">
                  <c:v>5</c:v>
                </c:pt>
                <c:pt idx="94">
                  <c:v>-4</c:v>
                </c:pt>
                <c:pt idx="95">
                  <c:v>3</c:v>
                </c:pt>
                <c:pt idx="96">
                  <c:v>0</c:v>
                </c:pt>
                <c:pt idx="97">
                  <c:v>10</c:v>
                </c:pt>
                <c:pt idx="98">
                  <c:v>4</c:v>
                </c:pt>
                <c:pt idx="99">
                  <c:v>8</c:v>
                </c:pt>
                <c:pt idx="100">
                  <c:v>0</c:v>
                </c:pt>
                <c:pt idx="101">
                  <c:v>3</c:v>
                </c:pt>
                <c:pt idx="102">
                  <c:v>1</c:v>
                </c:pt>
                <c:pt idx="103">
                  <c:v>0</c:v>
                </c:pt>
                <c:pt idx="104">
                  <c:v>11</c:v>
                </c:pt>
                <c:pt idx="105">
                  <c:v>4</c:v>
                </c:pt>
                <c:pt idx="106">
                  <c:v>2</c:v>
                </c:pt>
                <c:pt idx="107">
                  <c:v>1</c:v>
                </c:pt>
                <c:pt idx="108">
                  <c:v>2</c:v>
                </c:pt>
                <c:pt idx="109">
                  <c:v>0</c:v>
                </c:pt>
                <c:pt idx="110">
                  <c:v>6</c:v>
                </c:pt>
                <c:pt idx="111">
                  <c:v>-2</c:v>
                </c:pt>
                <c:pt idx="112">
                  <c:v>4</c:v>
                </c:pt>
                <c:pt idx="113">
                  <c:v>1</c:v>
                </c:pt>
                <c:pt idx="114">
                  <c:v>0</c:v>
                </c:pt>
                <c:pt idx="115">
                  <c:v>-1</c:v>
                </c:pt>
                <c:pt idx="116">
                  <c:v>4</c:v>
                </c:pt>
                <c:pt idx="117">
                  <c:v>4</c:v>
                </c:pt>
                <c:pt idx="118">
                  <c:v>0</c:v>
                </c:pt>
                <c:pt idx="119">
                  <c:v>-3</c:v>
                </c:pt>
                <c:pt idx="120">
                  <c:v>-2</c:v>
                </c:pt>
                <c:pt idx="121">
                  <c:v>3</c:v>
                </c:pt>
                <c:pt idx="122">
                  <c:v>2</c:v>
                </c:pt>
                <c:pt idx="123">
                  <c:v>2</c:v>
                </c:pt>
                <c:pt idx="124">
                  <c:v>0</c:v>
                </c:pt>
                <c:pt idx="125">
                  <c:v>6</c:v>
                </c:pt>
                <c:pt idx="126">
                  <c:v>-1</c:v>
                </c:pt>
                <c:pt idx="127">
                  <c:v>1</c:v>
                </c:pt>
                <c:pt idx="128">
                  <c:v>1</c:v>
                </c:pt>
                <c:pt idx="129">
                  <c:v>4</c:v>
                </c:pt>
              </c:numCache>
            </c:numRef>
          </c:val>
          <c:smooth val="0"/>
          <c:extLst>
            <c:ext xmlns:c16="http://schemas.microsoft.com/office/drawing/2014/chart" uri="{C3380CC4-5D6E-409C-BE32-E72D297353CC}">
              <c16:uniqueId val="{00000000-1DEB-4B85-B2C9-286E96FB25FA}"/>
            </c:ext>
          </c:extLst>
        </c:ser>
        <c:dLbls>
          <c:showLegendKey val="0"/>
          <c:showVal val="0"/>
          <c:showCatName val="0"/>
          <c:showSerName val="0"/>
          <c:showPercent val="0"/>
          <c:showBubbleSize val="0"/>
        </c:dLbls>
        <c:smooth val="0"/>
        <c:axId val="927101503"/>
        <c:axId val="927101919"/>
      </c:lineChart>
      <c:dateAx>
        <c:axId val="927101503"/>
        <c:scaling>
          <c:orientation val="minMax"/>
        </c:scaling>
        <c:delete val="0"/>
        <c:axPos val="b"/>
        <c:numFmt formatCode="m/d;@"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27101919"/>
        <c:crosses val="autoZero"/>
        <c:auto val="1"/>
        <c:lblOffset val="100"/>
        <c:baseTimeUnit val="days"/>
      </c:dateAx>
      <c:valAx>
        <c:axId val="927101919"/>
        <c:scaling>
          <c:orientation val="minMax"/>
          <c:max val="25"/>
          <c:min val="-5"/>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27101503"/>
        <c:crosses val="autoZero"/>
        <c:crossBetween val="between"/>
      </c:valAx>
      <c:spPr>
        <a:noFill/>
        <a:ln>
          <a:noFill/>
        </a:ln>
        <a:effectLst/>
      </c:spPr>
    </c:plotArea>
    <c:legend>
      <c:legendPos val="b"/>
      <c:layout>
        <c:manualLayout>
          <c:xMode val="edge"/>
          <c:yMode val="edge"/>
          <c:x val="5.4087649255110719E-2"/>
          <c:y val="0.11235278282522378"/>
          <c:w val="0.12689626384730079"/>
          <c:h val="0.1038777003836059"/>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jpg>
</file>

<file path=ppt/media/image11.jpg>
</file>

<file path=ppt/media/image12.jpg>
</file>

<file path=ppt/media/image13.jpeg>
</file>

<file path=ppt/media/image14.jpeg>
</file>

<file path=ppt/media/image2.jpg>
</file>

<file path=ppt/media/image3.tiff>
</file>

<file path=ppt/media/image4.tiff>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F6181D-CF93-467F-BE36-8875B272FEFE}" type="datetimeFigureOut">
              <a:rPr lang="en-US" smtClean="0"/>
              <a:t>3/17/2022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7424C-F84C-4C15-90C4-81411EB80EAF}" type="slidenum">
              <a:rPr lang="en-US" smtClean="0"/>
              <a:t>‹#›</a:t>
            </a:fld>
            <a:endParaRPr lang="en-US"/>
          </a:p>
        </p:txBody>
      </p:sp>
    </p:spTree>
    <p:extLst>
      <p:ext uri="{BB962C8B-B14F-4D97-AF65-F5344CB8AC3E}">
        <p14:creationId xmlns:p14="http://schemas.microsoft.com/office/powerpoint/2010/main" val="2336126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 </a:t>
            </a:r>
            <a:r>
              <a:rPr lang="en-US" dirty="0" err="1"/>
              <a:t>redd</a:t>
            </a:r>
            <a:r>
              <a:rPr lang="en-US" dirty="0"/>
              <a:t> surveys are challenging in the Dungeness River due to spring snow melt. In most years it is not possible to survey through the entirety of winter steelhead spawning season, and in some years poor survey conditions prevent an adequate number of </a:t>
            </a:r>
            <a:r>
              <a:rPr lang="en-US" dirty="0" err="1"/>
              <a:t>redd</a:t>
            </a:r>
            <a:r>
              <a:rPr lang="en-US" dirty="0"/>
              <a:t> surveys to estimate escapement.  As an alternative method to </a:t>
            </a:r>
            <a:r>
              <a:rPr lang="en-US" dirty="0" err="1"/>
              <a:t>redd</a:t>
            </a:r>
            <a:r>
              <a:rPr lang="en-US" dirty="0"/>
              <a:t> counts since 2018 the Science Division has annually operated a multibeam stationary SONAR in the lower Dungeness River to enumerate and gather run-timing information on winter steelhead. Successfully operated every spring from February or March to July since 2018. We’ve had challenges with staffing and data review which have prevented us from generating escapement estimates, but we anticipate completing estimates this year for 2019-2021. This spring Regional staff led by Kathryn Sutton conducted weekly species composition netting as conditions allowed which will enable us to partition weekly fish counts into steelhead or bull trout. </a:t>
            </a:r>
          </a:p>
        </p:txBody>
      </p:sp>
      <p:sp>
        <p:nvSpPr>
          <p:cNvPr id="4" name="Slide Number Placeholder 3"/>
          <p:cNvSpPr>
            <a:spLocks noGrp="1"/>
          </p:cNvSpPr>
          <p:nvPr>
            <p:ph type="sldNum" sz="quarter" idx="10"/>
          </p:nvPr>
        </p:nvSpPr>
        <p:spPr/>
        <p:txBody>
          <a:bodyPr/>
          <a:lstStyle/>
          <a:p>
            <a:fld id="{30233AAA-3AD6-4A7C-9035-3BA048B716B2}" type="slidenum">
              <a:rPr lang="en-US" smtClean="0"/>
              <a:t>2</a:t>
            </a:fld>
            <a:endParaRPr lang="en-US"/>
          </a:p>
        </p:txBody>
      </p:sp>
    </p:spTree>
    <p:extLst>
      <p:ext uri="{BB962C8B-B14F-4D97-AF65-F5344CB8AC3E}">
        <p14:creationId xmlns:p14="http://schemas.microsoft.com/office/powerpoint/2010/main" val="19368897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ECC9D5C-0DF7-418D-9C5D-E29D071CCE45}" type="slidenum">
              <a:rPr lang="en-US" smtClean="0"/>
              <a:t>12</a:t>
            </a:fld>
            <a:endParaRPr lang="en-US"/>
          </a:p>
        </p:txBody>
      </p:sp>
    </p:spTree>
    <p:extLst>
      <p:ext uri="{BB962C8B-B14F-4D97-AF65-F5344CB8AC3E}">
        <p14:creationId xmlns:p14="http://schemas.microsoft.com/office/powerpoint/2010/main" val="3352790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CFD15D3-BD8D-4437-8C33-06141D5CBEC3}" type="slidenum">
              <a:rPr lang="en-US" smtClean="0"/>
              <a:t>3</a:t>
            </a:fld>
            <a:endParaRPr lang="en-US" dirty="0"/>
          </a:p>
        </p:txBody>
      </p:sp>
    </p:spTree>
    <p:extLst>
      <p:ext uri="{BB962C8B-B14F-4D97-AF65-F5344CB8AC3E}">
        <p14:creationId xmlns:p14="http://schemas.microsoft.com/office/powerpoint/2010/main" val="39035297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0233AAA-3AD6-4A7C-9035-3BA048B716B2}" type="slidenum">
              <a:rPr lang="en-US" smtClean="0"/>
              <a:t>4</a:t>
            </a:fld>
            <a:endParaRPr lang="en-US"/>
          </a:p>
        </p:txBody>
      </p:sp>
    </p:spTree>
    <p:extLst>
      <p:ext uri="{BB962C8B-B14F-4D97-AF65-F5344CB8AC3E}">
        <p14:creationId xmlns:p14="http://schemas.microsoft.com/office/powerpoint/2010/main" val="1361423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2020 &amp; 2021 location and design</a:t>
            </a:r>
          </a:p>
        </p:txBody>
      </p:sp>
      <p:sp>
        <p:nvSpPr>
          <p:cNvPr id="4" name="Slide Number Placeholder 3"/>
          <p:cNvSpPr>
            <a:spLocks noGrp="1"/>
          </p:cNvSpPr>
          <p:nvPr>
            <p:ph type="sldNum" sz="quarter" idx="10"/>
          </p:nvPr>
        </p:nvSpPr>
        <p:spPr/>
        <p:txBody>
          <a:bodyPr/>
          <a:lstStyle/>
          <a:p>
            <a:fld id="{30233AAA-3AD6-4A7C-9035-3BA048B716B2}" type="slidenum">
              <a:rPr lang="en-US" smtClean="0"/>
              <a:t>5</a:t>
            </a:fld>
            <a:endParaRPr lang="en-US"/>
          </a:p>
        </p:txBody>
      </p:sp>
    </p:spTree>
    <p:extLst>
      <p:ext uri="{BB962C8B-B14F-4D97-AF65-F5344CB8AC3E}">
        <p14:creationId xmlns:p14="http://schemas.microsoft.com/office/powerpoint/2010/main" val="19368897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Size threshold determined by</a:t>
            </a:r>
            <a:r>
              <a:rPr lang="en-US" baseline="0" dirty="0"/>
              <a:t> JSK angling steelhead </a:t>
            </a:r>
            <a:r>
              <a:rPr lang="en-US" baseline="0"/>
              <a:t>length data</a:t>
            </a:r>
            <a:endParaRPr lang="en-US" dirty="0"/>
          </a:p>
        </p:txBody>
      </p:sp>
      <p:sp>
        <p:nvSpPr>
          <p:cNvPr id="4" name="Slide Number Placeholder 3"/>
          <p:cNvSpPr>
            <a:spLocks noGrp="1"/>
          </p:cNvSpPr>
          <p:nvPr>
            <p:ph type="sldNum" sz="quarter" idx="10"/>
          </p:nvPr>
        </p:nvSpPr>
        <p:spPr/>
        <p:txBody>
          <a:bodyPr/>
          <a:lstStyle/>
          <a:p>
            <a:fld id="{BECC9D5C-0DF7-418D-9C5D-E29D071CCE45}" type="slidenum">
              <a:rPr lang="en-US" smtClean="0"/>
              <a:t>6</a:t>
            </a:fld>
            <a:endParaRPr lang="en-US"/>
          </a:p>
        </p:txBody>
      </p:sp>
    </p:spTree>
    <p:extLst>
      <p:ext uri="{BB962C8B-B14F-4D97-AF65-F5344CB8AC3E}">
        <p14:creationId xmlns:p14="http://schemas.microsoft.com/office/powerpoint/2010/main" val="24066584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February 1- June 10</a:t>
            </a:r>
            <a:r>
              <a:rPr lang="en-US" baseline="30000" dirty="0"/>
              <a:t>th</a:t>
            </a:r>
            <a:endParaRPr lang="en-US" baseline="0" dirty="0"/>
          </a:p>
          <a:p>
            <a:r>
              <a:rPr lang="en-US" baseline="0" dirty="0"/>
              <a:t>Steelhead passage for EE = through June 7th</a:t>
            </a:r>
          </a:p>
        </p:txBody>
      </p:sp>
      <p:sp>
        <p:nvSpPr>
          <p:cNvPr id="4" name="Slide Number Placeholder 3"/>
          <p:cNvSpPr>
            <a:spLocks noGrp="1"/>
          </p:cNvSpPr>
          <p:nvPr>
            <p:ph type="sldNum" sz="quarter" idx="10"/>
          </p:nvPr>
        </p:nvSpPr>
        <p:spPr/>
        <p:txBody>
          <a:bodyPr/>
          <a:lstStyle/>
          <a:p>
            <a:fld id="{30233AAA-3AD6-4A7C-9035-3BA048B716B2}" type="slidenum">
              <a:rPr lang="en-US" smtClean="0"/>
              <a:t>8</a:t>
            </a:fld>
            <a:endParaRPr lang="en-US"/>
          </a:p>
        </p:txBody>
      </p:sp>
    </p:spTree>
    <p:extLst>
      <p:ext uri="{BB962C8B-B14F-4D97-AF65-F5344CB8AC3E}">
        <p14:creationId xmlns:p14="http://schemas.microsoft.com/office/powerpoint/2010/main" val="16685621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67% of fish lengths in February are steelhead size (larger than bull trout, &gt;67 cm length)</a:t>
            </a:r>
          </a:p>
          <a:p>
            <a:r>
              <a:rPr lang="en-US" dirty="0"/>
              <a:t>3 HORs caught early April, 1 on 4/1 and 2 on 4/8</a:t>
            </a:r>
          </a:p>
        </p:txBody>
      </p:sp>
      <p:sp>
        <p:nvSpPr>
          <p:cNvPr id="4" name="Slide Number Placeholder 3"/>
          <p:cNvSpPr>
            <a:spLocks noGrp="1"/>
          </p:cNvSpPr>
          <p:nvPr>
            <p:ph type="sldNum" sz="quarter" idx="5"/>
          </p:nvPr>
        </p:nvSpPr>
        <p:spPr/>
        <p:txBody>
          <a:bodyPr/>
          <a:lstStyle/>
          <a:p>
            <a:fld id="{FDB7424C-F84C-4C15-90C4-81411EB80EAF}" type="slidenum">
              <a:rPr lang="en-US" smtClean="0"/>
              <a:t>9</a:t>
            </a:fld>
            <a:endParaRPr lang="en-US"/>
          </a:p>
        </p:txBody>
      </p:sp>
    </p:spTree>
    <p:extLst>
      <p:ext uri="{BB962C8B-B14F-4D97-AF65-F5344CB8AC3E}">
        <p14:creationId xmlns:p14="http://schemas.microsoft.com/office/powerpoint/2010/main" val="3073897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From JSK Hook &amp; Line, and DFW/JSK species comp netting 2019 &amp; 2021</a:t>
            </a:r>
          </a:p>
          <a:p>
            <a:r>
              <a:rPr lang="en-US" baseline="0" dirty="0"/>
              <a:t>Overlap between bull trout and steelhead up to 67 cm FL</a:t>
            </a:r>
          </a:p>
        </p:txBody>
      </p:sp>
      <p:sp>
        <p:nvSpPr>
          <p:cNvPr id="4" name="Slide Number Placeholder 3"/>
          <p:cNvSpPr>
            <a:spLocks noGrp="1"/>
          </p:cNvSpPr>
          <p:nvPr>
            <p:ph type="sldNum" sz="quarter" idx="10"/>
          </p:nvPr>
        </p:nvSpPr>
        <p:spPr/>
        <p:txBody>
          <a:bodyPr/>
          <a:lstStyle/>
          <a:p>
            <a:fld id="{30233AAA-3AD6-4A7C-9035-3BA048B716B2}" type="slidenum">
              <a:rPr lang="en-US" smtClean="0"/>
              <a:t>10</a:t>
            </a:fld>
            <a:endParaRPr lang="en-US"/>
          </a:p>
        </p:txBody>
      </p:sp>
    </p:spTree>
    <p:extLst>
      <p:ext uri="{BB962C8B-B14F-4D97-AF65-F5344CB8AC3E}">
        <p14:creationId xmlns:p14="http://schemas.microsoft.com/office/powerpoint/2010/main" val="4757207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Size threshold determined by</a:t>
            </a:r>
            <a:r>
              <a:rPr lang="en-US" baseline="0" dirty="0"/>
              <a:t> JSK angling steelhead </a:t>
            </a:r>
            <a:r>
              <a:rPr lang="en-US" baseline="0"/>
              <a:t>length data</a:t>
            </a:r>
            <a:endParaRPr lang="en-US" dirty="0"/>
          </a:p>
        </p:txBody>
      </p:sp>
      <p:sp>
        <p:nvSpPr>
          <p:cNvPr id="4" name="Slide Number Placeholder 3"/>
          <p:cNvSpPr>
            <a:spLocks noGrp="1"/>
          </p:cNvSpPr>
          <p:nvPr>
            <p:ph type="sldNum" sz="quarter" idx="10"/>
          </p:nvPr>
        </p:nvSpPr>
        <p:spPr/>
        <p:txBody>
          <a:bodyPr/>
          <a:lstStyle/>
          <a:p>
            <a:fld id="{BECC9D5C-0DF7-418D-9C5D-E29D071CCE45}" type="slidenum">
              <a:rPr lang="en-US" smtClean="0"/>
              <a:t>11</a:t>
            </a:fld>
            <a:endParaRPr lang="en-US"/>
          </a:p>
        </p:txBody>
      </p:sp>
    </p:spTree>
    <p:extLst>
      <p:ext uri="{BB962C8B-B14F-4D97-AF65-F5344CB8AC3E}">
        <p14:creationId xmlns:p14="http://schemas.microsoft.com/office/powerpoint/2010/main" val="2677206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8AC53-568F-47F9-B37A-9D68D0C709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E6FDD94-ADCD-460F-9889-400740768B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475E74B-6E09-48DA-A7B5-88A2A1214124}"/>
              </a:ext>
            </a:extLst>
          </p:cNvPr>
          <p:cNvSpPr>
            <a:spLocks noGrp="1"/>
          </p:cNvSpPr>
          <p:nvPr>
            <p:ph type="dt" sz="half" idx="10"/>
          </p:nvPr>
        </p:nvSpPr>
        <p:spPr/>
        <p:txBody>
          <a:bodyPr/>
          <a:lstStyle/>
          <a:p>
            <a:fld id="{C557E5F8-5DE1-4639-B09B-61ACF4F20545}" type="datetimeFigureOut">
              <a:rPr lang="en-US" smtClean="0"/>
              <a:t>3/17/2022</a:t>
            </a:fld>
            <a:endParaRPr lang="en-US"/>
          </a:p>
        </p:txBody>
      </p:sp>
      <p:sp>
        <p:nvSpPr>
          <p:cNvPr id="5" name="Footer Placeholder 4">
            <a:extLst>
              <a:ext uri="{FF2B5EF4-FFF2-40B4-BE49-F238E27FC236}">
                <a16:creationId xmlns:a16="http://schemas.microsoft.com/office/drawing/2014/main" id="{F1F8C879-B16A-415D-B69F-D8A7EDD448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43E3EB-5115-4A40-B80B-7DAAF143FADF}"/>
              </a:ext>
            </a:extLst>
          </p:cNvPr>
          <p:cNvSpPr>
            <a:spLocks noGrp="1"/>
          </p:cNvSpPr>
          <p:nvPr>
            <p:ph type="sldNum" sz="quarter" idx="12"/>
          </p:nvPr>
        </p:nvSpPr>
        <p:spPr/>
        <p:txBody>
          <a:bodyPr/>
          <a:lstStyle/>
          <a:p>
            <a:fld id="{90F0DDDB-A5D3-4269-9FE9-7381560E2DE7}" type="slidenum">
              <a:rPr lang="en-US" smtClean="0"/>
              <a:t>‹#›</a:t>
            </a:fld>
            <a:endParaRPr lang="en-US"/>
          </a:p>
        </p:txBody>
      </p:sp>
    </p:spTree>
    <p:extLst>
      <p:ext uri="{BB962C8B-B14F-4D97-AF65-F5344CB8AC3E}">
        <p14:creationId xmlns:p14="http://schemas.microsoft.com/office/powerpoint/2010/main" val="3322618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75DA7-57F2-47B9-9D9C-73A297B37D3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4BE171-B4A0-4FA8-9B0E-7C624D62D42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483292-41A7-4E6A-B0CB-95DCC2EE2E77}"/>
              </a:ext>
            </a:extLst>
          </p:cNvPr>
          <p:cNvSpPr>
            <a:spLocks noGrp="1"/>
          </p:cNvSpPr>
          <p:nvPr>
            <p:ph type="dt" sz="half" idx="10"/>
          </p:nvPr>
        </p:nvSpPr>
        <p:spPr/>
        <p:txBody>
          <a:bodyPr/>
          <a:lstStyle/>
          <a:p>
            <a:fld id="{C557E5F8-5DE1-4639-B09B-61ACF4F20545}" type="datetimeFigureOut">
              <a:rPr lang="en-US" smtClean="0"/>
              <a:t>3/17/2022</a:t>
            </a:fld>
            <a:endParaRPr lang="en-US"/>
          </a:p>
        </p:txBody>
      </p:sp>
      <p:sp>
        <p:nvSpPr>
          <p:cNvPr id="5" name="Footer Placeholder 4">
            <a:extLst>
              <a:ext uri="{FF2B5EF4-FFF2-40B4-BE49-F238E27FC236}">
                <a16:creationId xmlns:a16="http://schemas.microsoft.com/office/drawing/2014/main" id="{F820E61F-EFFD-4219-8421-4C1EB6D709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BBB06D-5AA3-4FA1-9A03-1027E5B5D373}"/>
              </a:ext>
            </a:extLst>
          </p:cNvPr>
          <p:cNvSpPr>
            <a:spLocks noGrp="1"/>
          </p:cNvSpPr>
          <p:nvPr>
            <p:ph type="sldNum" sz="quarter" idx="12"/>
          </p:nvPr>
        </p:nvSpPr>
        <p:spPr/>
        <p:txBody>
          <a:bodyPr/>
          <a:lstStyle/>
          <a:p>
            <a:fld id="{90F0DDDB-A5D3-4269-9FE9-7381560E2DE7}" type="slidenum">
              <a:rPr lang="en-US" smtClean="0"/>
              <a:t>‹#›</a:t>
            </a:fld>
            <a:endParaRPr lang="en-US"/>
          </a:p>
        </p:txBody>
      </p:sp>
    </p:spTree>
    <p:extLst>
      <p:ext uri="{BB962C8B-B14F-4D97-AF65-F5344CB8AC3E}">
        <p14:creationId xmlns:p14="http://schemas.microsoft.com/office/powerpoint/2010/main" val="3519310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E138D1-5287-4983-8D3F-179091DF58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A8BFCF-CEBC-448C-B0E9-B8EF2167A1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DCB9AA-746E-4082-8117-AF660FAB0AFF}"/>
              </a:ext>
            </a:extLst>
          </p:cNvPr>
          <p:cNvSpPr>
            <a:spLocks noGrp="1"/>
          </p:cNvSpPr>
          <p:nvPr>
            <p:ph type="dt" sz="half" idx="10"/>
          </p:nvPr>
        </p:nvSpPr>
        <p:spPr/>
        <p:txBody>
          <a:bodyPr/>
          <a:lstStyle/>
          <a:p>
            <a:fld id="{C557E5F8-5DE1-4639-B09B-61ACF4F20545}" type="datetimeFigureOut">
              <a:rPr lang="en-US" smtClean="0"/>
              <a:t>3/17/2022</a:t>
            </a:fld>
            <a:endParaRPr lang="en-US"/>
          </a:p>
        </p:txBody>
      </p:sp>
      <p:sp>
        <p:nvSpPr>
          <p:cNvPr id="5" name="Footer Placeholder 4">
            <a:extLst>
              <a:ext uri="{FF2B5EF4-FFF2-40B4-BE49-F238E27FC236}">
                <a16:creationId xmlns:a16="http://schemas.microsoft.com/office/drawing/2014/main" id="{9E98CA82-6E19-4378-B037-5EACA1C6D5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1089C1-07C3-4FD7-81E8-3054EB9DC3AA}"/>
              </a:ext>
            </a:extLst>
          </p:cNvPr>
          <p:cNvSpPr>
            <a:spLocks noGrp="1"/>
          </p:cNvSpPr>
          <p:nvPr>
            <p:ph type="sldNum" sz="quarter" idx="12"/>
          </p:nvPr>
        </p:nvSpPr>
        <p:spPr/>
        <p:txBody>
          <a:bodyPr/>
          <a:lstStyle/>
          <a:p>
            <a:fld id="{90F0DDDB-A5D3-4269-9FE9-7381560E2DE7}" type="slidenum">
              <a:rPr lang="en-US" smtClean="0"/>
              <a:t>‹#›</a:t>
            </a:fld>
            <a:endParaRPr lang="en-US"/>
          </a:p>
        </p:txBody>
      </p:sp>
    </p:spTree>
    <p:extLst>
      <p:ext uri="{BB962C8B-B14F-4D97-AF65-F5344CB8AC3E}">
        <p14:creationId xmlns:p14="http://schemas.microsoft.com/office/powerpoint/2010/main" val="834855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F7155-4B69-41DC-900C-56729AC744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E45F68-F7F2-4510-A9B0-70E3E07C93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CA3352-1B7C-4F55-9C3B-42E6F526E294}"/>
              </a:ext>
            </a:extLst>
          </p:cNvPr>
          <p:cNvSpPr>
            <a:spLocks noGrp="1"/>
          </p:cNvSpPr>
          <p:nvPr>
            <p:ph type="dt" sz="half" idx="10"/>
          </p:nvPr>
        </p:nvSpPr>
        <p:spPr/>
        <p:txBody>
          <a:bodyPr/>
          <a:lstStyle/>
          <a:p>
            <a:fld id="{C557E5F8-5DE1-4639-B09B-61ACF4F20545}" type="datetimeFigureOut">
              <a:rPr lang="en-US" smtClean="0"/>
              <a:t>3/17/2022</a:t>
            </a:fld>
            <a:endParaRPr lang="en-US"/>
          </a:p>
        </p:txBody>
      </p:sp>
      <p:sp>
        <p:nvSpPr>
          <p:cNvPr id="5" name="Footer Placeholder 4">
            <a:extLst>
              <a:ext uri="{FF2B5EF4-FFF2-40B4-BE49-F238E27FC236}">
                <a16:creationId xmlns:a16="http://schemas.microsoft.com/office/drawing/2014/main" id="{27492879-E222-4347-9685-43391DC05B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068658-281E-4DD7-BE48-61B6F3FED37B}"/>
              </a:ext>
            </a:extLst>
          </p:cNvPr>
          <p:cNvSpPr>
            <a:spLocks noGrp="1"/>
          </p:cNvSpPr>
          <p:nvPr>
            <p:ph type="sldNum" sz="quarter" idx="12"/>
          </p:nvPr>
        </p:nvSpPr>
        <p:spPr/>
        <p:txBody>
          <a:bodyPr/>
          <a:lstStyle/>
          <a:p>
            <a:fld id="{90F0DDDB-A5D3-4269-9FE9-7381560E2DE7}" type="slidenum">
              <a:rPr lang="en-US" smtClean="0"/>
              <a:t>‹#›</a:t>
            </a:fld>
            <a:endParaRPr lang="en-US"/>
          </a:p>
        </p:txBody>
      </p:sp>
    </p:spTree>
    <p:extLst>
      <p:ext uri="{BB962C8B-B14F-4D97-AF65-F5344CB8AC3E}">
        <p14:creationId xmlns:p14="http://schemas.microsoft.com/office/powerpoint/2010/main" val="1363561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86BD0-6020-4BFE-81DE-2593F3087F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B032F4-5BC2-4252-8384-7473CFA728A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246C2DE-8458-4D18-B5B5-561C8722571A}"/>
              </a:ext>
            </a:extLst>
          </p:cNvPr>
          <p:cNvSpPr>
            <a:spLocks noGrp="1"/>
          </p:cNvSpPr>
          <p:nvPr>
            <p:ph type="dt" sz="half" idx="10"/>
          </p:nvPr>
        </p:nvSpPr>
        <p:spPr/>
        <p:txBody>
          <a:bodyPr/>
          <a:lstStyle/>
          <a:p>
            <a:fld id="{C557E5F8-5DE1-4639-B09B-61ACF4F20545}" type="datetimeFigureOut">
              <a:rPr lang="en-US" smtClean="0"/>
              <a:t>3/17/2022</a:t>
            </a:fld>
            <a:endParaRPr lang="en-US"/>
          </a:p>
        </p:txBody>
      </p:sp>
      <p:sp>
        <p:nvSpPr>
          <p:cNvPr id="5" name="Footer Placeholder 4">
            <a:extLst>
              <a:ext uri="{FF2B5EF4-FFF2-40B4-BE49-F238E27FC236}">
                <a16:creationId xmlns:a16="http://schemas.microsoft.com/office/drawing/2014/main" id="{64DB66DA-8D8B-44E2-8D9D-78842BA3EC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A9CC51-F2B7-45B6-84CE-B0BF16D25355}"/>
              </a:ext>
            </a:extLst>
          </p:cNvPr>
          <p:cNvSpPr>
            <a:spLocks noGrp="1"/>
          </p:cNvSpPr>
          <p:nvPr>
            <p:ph type="sldNum" sz="quarter" idx="12"/>
          </p:nvPr>
        </p:nvSpPr>
        <p:spPr/>
        <p:txBody>
          <a:bodyPr/>
          <a:lstStyle/>
          <a:p>
            <a:fld id="{90F0DDDB-A5D3-4269-9FE9-7381560E2DE7}" type="slidenum">
              <a:rPr lang="en-US" smtClean="0"/>
              <a:t>‹#›</a:t>
            </a:fld>
            <a:endParaRPr lang="en-US"/>
          </a:p>
        </p:txBody>
      </p:sp>
    </p:spTree>
    <p:extLst>
      <p:ext uri="{BB962C8B-B14F-4D97-AF65-F5344CB8AC3E}">
        <p14:creationId xmlns:p14="http://schemas.microsoft.com/office/powerpoint/2010/main" val="253106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22653-6B8B-4DBB-9CF8-52C045F5AF6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C40C21-7357-4A5D-9739-3A3B2E40B3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26B4EF1-5B9B-4111-B3A6-A95768734C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991FF8D-2186-4740-8079-324A6C5438D6}"/>
              </a:ext>
            </a:extLst>
          </p:cNvPr>
          <p:cNvSpPr>
            <a:spLocks noGrp="1"/>
          </p:cNvSpPr>
          <p:nvPr>
            <p:ph type="dt" sz="half" idx="10"/>
          </p:nvPr>
        </p:nvSpPr>
        <p:spPr/>
        <p:txBody>
          <a:bodyPr/>
          <a:lstStyle/>
          <a:p>
            <a:fld id="{C557E5F8-5DE1-4639-B09B-61ACF4F20545}" type="datetimeFigureOut">
              <a:rPr lang="en-US" smtClean="0"/>
              <a:t>3/17/2022</a:t>
            </a:fld>
            <a:endParaRPr lang="en-US"/>
          </a:p>
        </p:txBody>
      </p:sp>
      <p:sp>
        <p:nvSpPr>
          <p:cNvPr id="6" name="Footer Placeholder 5">
            <a:extLst>
              <a:ext uri="{FF2B5EF4-FFF2-40B4-BE49-F238E27FC236}">
                <a16:creationId xmlns:a16="http://schemas.microsoft.com/office/drawing/2014/main" id="{6A2CFF32-DEA5-4C76-B2BA-78A67E5CD7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72620D-10F2-4213-9BC7-EAEDCBFB8A41}"/>
              </a:ext>
            </a:extLst>
          </p:cNvPr>
          <p:cNvSpPr>
            <a:spLocks noGrp="1"/>
          </p:cNvSpPr>
          <p:nvPr>
            <p:ph type="sldNum" sz="quarter" idx="12"/>
          </p:nvPr>
        </p:nvSpPr>
        <p:spPr/>
        <p:txBody>
          <a:bodyPr/>
          <a:lstStyle/>
          <a:p>
            <a:fld id="{90F0DDDB-A5D3-4269-9FE9-7381560E2DE7}" type="slidenum">
              <a:rPr lang="en-US" smtClean="0"/>
              <a:t>‹#›</a:t>
            </a:fld>
            <a:endParaRPr lang="en-US"/>
          </a:p>
        </p:txBody>
      </p:sp>
    </p:spTree>
    <p:extLst>
      <p:ext uri="{BB962C8B-B14F-4D97-AF65-F5344CB8AC3E}">
        <p14:creationId xmlns:p14="http://schemas.microsoft.com/office/powerpoint/2010/main" val="1696220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50D86-779C-4EE3-860D-B44B1278697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B72CA1C-327C-4991-B43B-49389D6CF6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FFC6534-3808-49B1-8079-424C6D0D93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179B55-CDA3-4E42-81EE-A21845F23F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3DA3BF1-6725-420D-803B-F60F6DB3AA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4812FA4-504D-4000-A110-D3234EB4FB20}"/>
              </a:ext>
            </a:extLst>
          </p:cNvPr>
          <p:cNvSpPr>
            <a:spLocks noGrp="1"/>
          </p:cNvSpPr>
          <p:nvPr>
            <p:ph type="dt" sz="half" idx="10"/>
          </p:nvPr>
        </p:nvSpPr>
        <p:spPr/>
        <p:txBody>
          <a:bodyPr/>
          <a:lstStyle/>
          <a:p>
            <a:fld id="{C557E5F8-5DE1-4639-B09B-61ACF4F20545}" type="datetimeFigureOut">
              <a:rPr lang="en-US" smtClean="0"/>
              <a:t>3/17/2022</a:t>
            </a:fld>
            <a:endParaRPr lang="en-US"/>
          </a:p>
        </p:txBody>
      </p:sp>
      <p:sp>
        <p:nvSpPr>
          <p:cNvPr id="8" name="Footer Placeholder 7">
            <a:extLst>
              <a:ext uri="{FF2B5EF4-FFF2-40B4-BE49-F238E27FC236}">
                <a16:creationId xmlns:a16="http://schemas.microsoft.com/office/drawing/2014/main" id="{EB19C4A6-A9B7-44B2-AECA-4638BA10BD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42A3D48-B360-4BDB-A29A-B0E46C7008EE}"/>
              </a:ext>
            </a:extLst>
          </p:cNvPr>
          <p:cNvSpPr>
            <a:spLocks noGrp="1"/>
          </p:cNvSpPr>
          <p:nvPr>
            <p:ph type="sldNum" sz="quarter" idx="12"/>
          </p:nvPr>
        </p:nvSpPr>
        <p:spPr/>
        <p:txBody>
          <a:bodyPr/>
          <a:lstStyle/>
          <a:p>
            <a:fld id="{90F0DDDB-A5D3-4269-9FE9-7381560E2DE7}" type="slidenum">
              <a:rPr lang="en-US" smtClean="0"/>
              <a:t>‹#›</a:t>
            </a:fld>
            <a:endParaRPr lang="en-US"/>
          </a:p>
        </p:txBody>
      </p:sp>
    </p:spTree>
    <p:extLst>
      <p:ext uri="{BB962C8B-B14F-4D97-AF65-F5344CB8AC3E}">
        <p14:creationId xmlns:p14="http://schemas.microsoft.com/office/powerpoint/2010/main" val="837085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76EB4-F859-4CC4-B73F-180E1250AF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87B067B-B283-434F-95AD-3AD9F9F7048D}"/>
              </a:ext>
            </a:extLst>
          </p:cNvPr>
          <p:cNvSpPr>
            <a:spLocks noGrp="1"/>
          </p:cNvSpPr>
          <p:nvPr>
            <p:ph type="dt" sz="half" idx="10"/>
          </p:nvPr>
        </p:nvSpPr>
        <p:spPr/>
        <p:txBody>
          <a:bodyPr/>
          <a:lstStyle/>
          <a:p>
            <a:fld id="{C557E5F8-5DE1-4639-B09B-61ACF4F20545}" type="datetimeFigureOut">
              <a:rPr lang="en-US" smtClean="0"/>
              <a:t>3/17/2022</a:t>
            </a:fld>
            <a:endParaRPr lang="en-US"/>
          </a:p>
        </p:txBody>
      </p:sp>
      <p:sp>
        <p:nvSpPr>
          <p:cNvPr id="4" name="Footer Placeholder 3">
            <a:extLst>
              <a:ext uri="{FF2B5EF4-FFF2-40B4-BE49-F238E27FC236}">
                <a16:creationId xmlns:a16="http://schemas.microsoft.com/office/drawing/2014/main" id="{FD1C6FDF-E972-4C94-A628-A0BA5F436F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7C31C46-FC7C-482F-A03E-AB375510D98A}"/>
              </a:ext>
            </a:extLst>
          </p:cNvPr>
          <p:cNvSpPr>
            <a:spLocks noGrp="1"/>
          </p:cNvSpPr>
          <p:nvPr>
            <p:ph type="sldNum" sz="quarter" idx="12"/>
          </p:nvPr>
        </p:nvSpPr>
        <p:spPr/>
        <p:txBody>
          <a:bodyPr/>
          <a:lstStyle/>
          <a:p>
            <a:fld id="{90F0DDDB-A5D3-4269-9FE9-7381560E2DE7}" type="slidenum">
              <a:rPr lang="en-US" smtClean="0"/>
              <a:t>‹#›</a:t>
            </a:fld>
            <a:endParaRPr lang="en-US"/>
          </a:p>
        </p:txBody>
      </p:sp>
    </p:spTree>
    <p:extLst>
      <p:ext uri="{BB962C8B-B14F-4D97-AF65-F5344CB8AC3E}">
        <p14:creationId xmlns:p14="http://schemas.microsoft.com/office/powerpoint/2010/main" val="37339565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BC240A-B70C-4E5D-BBC2-434FBB19BD95}"/>
              </a:ext>
            </a:extLst>
          </p:cNvPr>
          <p:cNvSpPr>
            <a:spLocks noGrp="1"/>
          </p:cNvSpPr>
          <p:nvPr>
            <p:ph type="dt" sz="half" idx="10"/>
          </p:nvPr>
        </p:nvSpPr>
        <p:spPr/>
        <p:txBody>
          <a:bodyPr/>
          <a:lstStyle/>
          <a:p>
            <a:fld id="{C557E5F8-5DE1-4639-B09B-61ACF4F20545}" type="datetimeFigureOut">
              <a:rPr lang="en-US" smtClean="0"/>
              <a:t>3/17/2022</a:t>
            </a:fld>
            <a:endParaRPr lang="en-US"/>
          </a:p>
        </p:txBody>
      </p:sp>
      <p:sp>
        <p:nvSpPr>
          <p:cNvPr id="3" name="Footer Placeholder 2">
            <a:extLst>
              <a:ext uri="{FF2B5EF4-FFF2-40B4-BE49-F238E27FC236}">
                <a16:creationId xmlns:a16="http://schemas.microsoft.com/office/drawing/2014/main" id="{B9263567-1E3E-470B-B9A7-C4585FA0E35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D4D934-4A01-4EA9-8991-055849549FF1}"/>
              </a:ext>
            </a:extLst>
          </p:cNvPr>
          <p:cNvSpPr>
            <a:spLocks noGrp="1"/>
          </p:cNvSpPr>
          <p:nvPr>
            <p:ph type="sldNum" sz="quarter" idx="12"/>
          </p:nvPr>
        </p:nvSpPr>
        <p:spPr/>
        <p:txBody>
          <a:bodyPr/>
          <a:lstStyle/>
          <a:p>
            <a:fld id="{90F0DDDB-A5D3-4269-9FE9-7381560E2DE7}" type="slidenum">
              <a:rPr lang="en-US" smtClean="0"/>
              <a:t>‹#›</a:t>
            </a:fld>
            <a:endParaRPr lang="en-US"/>
          </a:p>
        </p:txBody>
      </p:sp>
    </p:spTree>
    <p:extLst>
      <p:ext uri="{BB962C8B-B14F-4D97-AF65-F5344CB8AC3E}">
        <p14:creationId xmlns:p14="http://schemas.microsoft.com/office/powerpoint/2010/main" val="1272574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C3300-19E8-42B9-A563-D51A080082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2E53560-C7E0-4C30-A44C-C8743DDAC7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91071AB-D646-47DA-9E97-F94540E285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9C564E-C8EB-4BD6-941E-4AE7CCA9C15F}"/>
              </a:ext>
            </a:extLst>
          </p:cNvPr>
          <p:cNvSpPr>
            <a:spLocks noGrp="1"/>
          </p:cNvSpPr>
          <p:nvPr>
            <p:ph type="dt" sz="half" idx="10"/>
          </p:nvPr>
        </p:nvSpPr>
        <p:spPr/>
        <p:txBody>
          <a:bodyPr/>
          <a:lstStyle/>
          <a:p>
            <a:fld id="{C557E5F8-5DE1-4639-B09B-61ACF4F20545}" type="datetimeFigureOut">
              <a:rPr lang="en-US" smtClean="0"/>
              <a:t>3/17/2022</a:t>
            </a:fld>
            <a:endParaRPr lang="en-US"/>
          </a:p>
        </p:txBody>
      </p:sp>
      <p:sp>
        <p:nvSpPr>
          <p:cNvPr id="6" name="Footer Placeholder 5">
            <a:extLst>
              <a:ext uri="{FF2B5EF4-FFF2-40B4-BE49-F238E27FC236}">
                <a16:creationId xmlns:a16="http://schemas.microsoft.com/office/drawing/2014/main" id="{CFBD86A8-4E84-4514-B5F0-3CA9112EE1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E60EC4-E99C-4962-8855-C5AC7C35D87A}"/>
              </a:ext>
            </a:extLst>
          </p:cNvPr>
          <p:cNvSpPr>
            <a:spLocks noGrp="1"/>
          </p:cNvSpPr>
          <p:nvPr>
            <p:ph type="sldNum" sz="quarter" idx="12"/>
          </p:nvPr>
        </p:nvSpPr>
        <p:spPr/>
        <p:txBody>
          <a:bodyPr/>
          <a:lstStyle/>
          <a:p>
            <a:fld id="{90F0DDDB-A5D3-4269-9FE9-7381560E2DE7}" type="slidenum">
              <a:rPr lang="en-US" smtClean="0"/>
              <a:t>‹#›</a:t>
            </a:fld>
            <a:endParaRPr lang="en-US"/>
          </a:p>
        </p:txBody>
      </p:sp>
    </p:spTree>
    <p:extLst>
      <p:ext uri="{BB962C8B-B14F-4D97-AF65-F5344CB8AC3E}">
        <p14:creationId xmlns:p14="http://schemas.microsoft.com/office/powerpoint/2010/main" val="1992183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069E9-840F-407E-91C5-22555A8AD91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DF0C07-F39F-49C9-9EC3-F549F509FB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45F3DA-2245-4FB9-B796-BF8155986A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EFD3B4-9406-4BA5-B0CA-CC201E444F49}"/>
              </a:ext>
            </a:extLst>
          </p:cNvPr>
          <p:cNvSpPr>
            <a:spLocks noGrp="1"/>
          </p:cNvSpPr>
          <p:nvPr>
            <p:ph type="dt" sz="half" idx="10"/>
          </p:nvPr>
        </p:nvSpPr>
        <p:spPr/>
        <p:txBody>
          <a:bodyPr/>
          <a:lstStyle/>
          <a:p>
            <a:fld id="{C557E5F8-5DE1-4639-B09B-61ACF4F20545}" type="datetimeFigureOut">
              <a:rPr lang="en-US" smtClean="0"/>
              <a:t>3/17/2022</a:t>
            </a:fld>
            <a:endParaRPr lang="en-US"/>
          </a:p>
        </p:txBody>
      </p:sp>
      <p:sp>
        <p:nvSpPr>
          <p:cNvPr id="6" name="Footer Placeholder 5">
            <a:extLst>
              <a:ext uri="{FF2B5EF4-FFF2-40B4-BE49-F238E27FC236}">
                <a16:creationId xmlns:a16="http://schemas.microsoft.com/office/drawing/2014/main" id="{8667297A-A812-4413-A84A-3954CB6F8F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71284A-68E3-4883-BC15-4EB0FA38623E}"/>
              </a:ext>
            </a:extLst>
          </p:cNvPr>
          <p:cNvSpPr>
            <a:spLocks noGrp="1"/>
          </p:cNvSpPr>
          <p:nvPr>
            <p:ph type="sldNum" sz="quarter" idx="12"/>
          </p:nvPr>
        </p:nvSpPr>
        <p:spPr/>
        <p:txBody>
          <a:bodyPr/>
          <a:lstStyle/>
          <a:p>
            <a:fld id="{90F0DDDB-A5D3-4269-9FE9-7381560E2DE7}" type="slidenum">
              <a:rPr lang="en-US" smtClean="0"/>
              <a:t>‹#›</a:t>
            </a:fld>
            <a:endParaRPr lang="en-US"/>
          </a:p>
        </p:txBody>
      </p:sp>
    </p:spTree>
    <p:extLst>
      <p:ext uri="{BB962C8B-B14F-4D97-AF65-F5344CB8AC3E}">
        <p14:creationId xmlns:p14="http://schemas.microsoft.com/office/powerpoint/2010/main" val="3460489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2A2E5F-DE93-4A53-934F-26B1395DD4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5CC140-8599-4E54-A6CA-6677177424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75B772-91AC-4DF9-8065-B1DEE47814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57E5F8-5DE1-4639-B09B-61ACF4F20545}" type="datetimeFigureOut">
              <a:rPr lang="en-US" smtClean="0"/>
              <a:t>3/17/2022</a:t>
            </a:fld>
            <a:endParaRPr lang="en-US"/>
          </a:p>
        </p:txBody>
      </p:sp>
      <p:sp>
        <p:nvSpPr>
          <p:cNvPr id="5" name="Footer Placeholder 4">
            <a:extLst>
              <a:ext uri="{FF2B5EF4-FFF2-40B4-BE49-F238E27FC236}">
                <a16:creationId xmlns:a16="http://schemas.microsoft.com/office/drawing/2014/main" id="{04C02D78-648D-4647-A1BB-988E87D3A9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107FA0-3378-43DE-9DE0-3DFAA54CE8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F0DDDB-A5D3-4269-9FE9-7381560E2DE7}" type="slidenum">
              <a:rPr lang="en-US" smtClean="0"/>
              <a:t>‹#›</a:t>
            </a:fld>
            <a:endParaRPr lang="en-US"/>
          </a:p>
        </p:txBody>
      </p:sp>
    </p:spTree>
    <p:extLst>
      <p:ext uri="{BB962C8B-B14F-4D97-AF65-F5344CB8AC3E}">
        <p14:creationId xmlns:p14="http://schemas.microsoft.com/office/powerpoint/2010/main" val="2870617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chart" Target="../charts/chart6.xml"/><Relationship Id="rId4" Type="http://schemas.openxmlformats.org/officeDocument/2006/relationships/chart" Target="../charts/chart5.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2.jpg"/><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b="25000"/>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p:cNvSpPr>
            <a:spLocks noGrp="1"/>
          </p:cNvSpPr>
          <p:nvPr>
            <p:ph type="ctrTitle"/>
          </p:nvPr>
        </p:nvSpPr>
        <p:spPr>
          <a:xfrm>
            <a:off x="8022021" y="3231931"/>
            <a:ext cx="3852041" cy="1834056"/>
          </a:xfrm>
        </p:spPr>
        <p:txBody>
          <a:bodyPr>
            <a:normAutofit/>
          </a:bodyPr>
          <a:lstStyle/>
          <a:p>
            <a:r>
              <a:rPr lang="en-US" sz="4000" dirty="0"/>
              <a:t>Dungeness River winter steelhead SONAR project</a:t>
            </a:r>
          </a:p>
        </p:txBody>
      </p:sp>
      <p:sp>
        <p:nvSpPr>
          <p:cNvPr id="3" name="Subtitle 2"/>
          <p:cNvSpPr>
            <a:spLocks noGrp="1"/>
          </p:cNvSpPr>
          <p:nvPr>
            <p:ph type="subTitle" idx="1"/>
          </p:nvPr>
        </p:nvSpPr>
        <p:spPr>
          <a:xfrm>
            <a:off x="7782910" y="5242675"/>
            <a:ext cx="4330262" cy="683284"/>
          </a:xfrm>
        </p:spPr>
        <p:txBody>
          <a:bodyPr>
            <a:normAutofit/>
          </a:bodyPr>
          <a:lstStyle/>
          <a:p>
            <a:endParaRPr lang="en-US" sz="2000" dirty="0"/>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8666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4"/>
          <p:cNvSpPr txBox="1">
            <a:spLocks/>
          </p:cNvSpPr>
          <p:nvPr/>
        </p:nvSpPr>
        <p:spPr>
          <a:xfrm>
            <a:off x="2152650" y="365127"/>
            <a:ext cx="78867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Fish size distributions</a:t>
            </a:r>
          </a:p>
        </p:txBody>
      </p:sp>
      <p:pic>
        <p:nvPicPr>
          <p:cNvPr id="9" name="Picture 8" descr="Chart, histogram&#10;&#10;Description automatically generated">
            <a:extLst>
              <a:ext uri="{FF2B5EF4-FFF2-40B4-BE49-F238E27FC236}">
                <a16:creationId xmlns:a16="http://schemas.microsoft.com/office/drawing/2014/main" id="{D62F3327-B2BC-4F28-869F-633FCB8647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04602"/>
            <a:ext cx="12192000" cy="4354286"/>
          </a:xfrm>
          <a:prstGeom prst="rect">
            <a:avLst/>
          </a:prstGeom>
        </p:spPr>
      </p:pic>
    </p:spTree>
    <p:extLst>
      <p:ext uri="{BB962C8B-B14F-4D97-AF65-F5344CB8AC3E}">
        <p14:creationId xmlns:p14="http://schemas.microsoft.com/office/powerpoint/2010/main" val="338232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Winter steelhead abundance estimate</a:t>
            </a:r>
          </a:p>
        </p:txBody>
      </p:sp>
      <p:sp>
        <p:nvSpPr>
          <p:cNvPr id="3" name="Content Placeholder 2"/>
          <p:cNvSpPr>
            <a:spLocks noGrp="1"/>
          </p:cNvSpPr>
          <p:nvPr>
            <p:ph idx="1"/>
          </p:nvPr>
        </p:nvSpPr>
        <p:spPr>
          <a:xfrm>
            <a:off x="838200" y="1825625"/>
            <a:ext cx="10781872" cy="4351338"/>
          </a:xfrm>
        </p:spPr>
        <p:txBody>
          <a:bodyPr>
            <a:normAutofit/>
          </a:bodyPr>
          <a:lstStyle/>
          <a:p>
            <a:r>
              <a:rPr lang="en-US" dirty="0"/>
              <a:t>Steelhead passage dates</a:t>
            </a:r>
          </a:p>
          <a:p>
            <a:r>
              <a:rPr lang="en-US" dirty="0"/>
              <a:t>Net upstream migration (# of fish upstream - # of fish downstream)</a:t>
            </a:r>
          </a:p>
          <a:p>
            <a:r>
              <a:rPr lang="en-US" dirty="0"/>
              <a:t>Include </a:t>
            </a:r>
            <a:r>
              <a:rPr lang="en-US" dirty="0" err="1"/>
              <a:t>kelts</a:t>
            </a:r>
            <a:endParaRPr lang="en-US" dirty="0"/>
          </a:p>
          <a:p>
            <a:r>
              <a:rPr lang="en-US" dirty="0"/>
              <a:t>Expand 30-minute counts</a:t>
            </a:r>
          </a:p>
          <a:p>
            <a:r>
              <a:rPr lang="en-US" dirty="0"/>
              <a:t>Account for outages</a:t>
            </a:r>
          </a:p>
          <a:p>
            <a:r>
              <a:rPr lang="en-US" dirty="0"/>
              <a:t>Exclude bull trout </a:t>
            </a:r>
          </a:p>
          <a:p>
            <a:pPr marL="457200" lvl="1" indent="0">
              <a:buNone/>
            </a:pPr>
            <a:endParaRPr lang="en-US" dirty="0"/>
          </a:p>
        </p:txBody>
      </p:sp>
    </p:spTree>
    <p:extLst>
      <p:ext uri="{BB962C8B-B14F-4D97-AF65-F5344CB8AC3E}">
        <p14:creationId xmlns:p14="http://schemas.microsoft.com/office/powerpoint/2010/main" val="31943822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0"/>
            <a:ext cx="14430537" cy="6858000"/>
          </a:xfrm>
          <a:prstGeom prst="rect">
            <a:avLst/>
          </a:prstGeom>
        </p:spPr>
      </p:pic>
      <p:sp>
        <p:nvSpPr>
          <p:cNvPr id="2" name="Title 1"/>
          <p:cNvSpPr>
            <a:spLocks noGrp="1"/>
          </p:cNvSpPr>
          <p:nvPr>
            <p:ph type="title"/>
          </p:nvPr>
        </p:nvSpPr>
        <p:spPr/>
        <p:txBody>
          <a:bodyPr/>
          <a:lstStyle/>
          <a:p>
            <a:r>
              <a:rPr lang="en-US" b="1" dirty="0">
                <a:solidFill>
                  <a:schemeClr val="bg1"/>
                </a:solidFill>
              </a:rPr>
              <a:t>Thank you</a:t>
            </a:r>
          </a:p>
        </p:txBody>
      </p:sp>
      <p:sp>
        <p:nvSpPr>
          <p:cNvPr id="3" name="Content Placeholder 2"/>
          <p:cNvSpPr>
            <a:spLocks noGrp="1"/>
          </p:cNvSpPr>
          <p:nvPr>
            <p:ph sz="half" idx="1"/>
          </p:nvPr>
        </p:nvSpPr>
        <p:spPr>
          <a:xfrm>
            <a:off x="960699" y="1897856"/>
            <a:ext cx="4851191" cy="5029200"/>
          </a:xfrm>
        </p:spPr>
        <p:txBody>
          <a:bodyPr>
            <a:normAutofit/>
          </a:bodyPr>
          <a:lstStyle/>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Kathryn Sutton</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Andrew Simmons</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Brent Trim</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Calvin Stokes</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Pete Topping</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Joe Anderson</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Jenni Whitney</a:t>
            </a:r>
          </a:p>
          <a:p>
            <a:pPr marL="0" indent="0">
              <a:buNone/>
            </a:pP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dirty="0"/>
          </a:p>
        </p:txBody>
      </p:sp>
      <p:sp>
        <p:nvSpPr>
          <p:cNvPr id="6" name="Content Placeholder 2">
            <a:extLst>
              <a:ext uri="{FF2B5EF4-FFF2-40B4-BE49-F238E27FC236}">
                <a16:creationId xmlns:a16="http://schemas.microsoft.com/office/drawing/2014/main" id="{D1658110-35E6-4A3D-824D-0E9588823EB2}"/>
              </a:ext>
            </a:extLst>
          </p:cNvPr>
          <p:cNvSpPr txBox="1">
            <a:spLocks/>
          </p:cNvSpPr>
          <p:nvPr/>
        </p:nvSpPr>
        <p:spPr>
          <a:xfrm>
            <a:off x="4931106" y="2005012"/>
            <a:ext cx="621598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Chris Burns (JSK)</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Jarrett Burns (JSK)</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Casey Allen (JSK)</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Keith Denton (K. Denton &amp; Associates)</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Roger Tabor (USFWS)</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Roger Peters (USFWS)</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Greg Byford(USFWS)</a:t>
            </a:r>
          </a:p>
          <a:p>
            <a:pPr marL="0" indent="0">
              <a:buNone/>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Dave </a:t>
            </a:r>
            <a:r>
              <a:rPr lang="en-US" b="1" dirty="0" err="1">
                <a:ln w="10160">
                  <a:solidFill>
                    <a:schemeClr val="accent5"/>
                  </a:solidFill>
                  <a:prstDash val="solid"/>
                </a:ln>
                <a:solidFill>
                  <a:srgbClr val="FFFFFF"/>
                </a:solidFill>
                <a:effectLst>
                  <a:outerShdw blurRad="38100" dist="22860" dir="5400000" algn="tl" rotWithShape="0">
                    <a:srgbClr val="000000">
                      <a:alpha val="30000"/>
                    </a:srgbClr>
                  </a:outerShdw>
                </a:effectLst>
              </a:rPr>
              <a:t>Shreffler</a:t>
            </a: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en-US" b="1" dirty="0" err="1">
                <a:ln w="10160">
                  <a:solidFill>
                    <a:schemeClr val="accent5"/>
                  </a:solidFill>
                  <a:prstDash val="solid"/>
                </a:ln>
                <a:solidFill>
                  <a:srgbClr val="FFFFFF"/>
                </a:solidFill>
                <a:effectLst>
                  <a:outerShdw blurRad="38100" dist="22860" dir="5400000" algn="tl" rotWithShape="0">
                    <a:srgbClr val="000000">
                      <a:alpha val="30000"/>
                    </a:srgbClr>
                  </a:outerShdw>
                </a:effectLst>
              </a:rPr>
              <a:t>Shreffler</a:t>
            </a: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Environmental)</a:t>
            </a:r>
          </a:p>
          <a:p>
            <a:pPr marL="0" indent="0">
              <a:buNone/>
            </a:pP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dirty="0"/>
          </a:p>
        </p:txBody>
      </p:sp>
      <p:sp>
        <p:nvSpPr>
          <p:cNvPr id="5" name="Slide Number Placeholder 4">
            <a:extLst>
              <a:ext uri="{FF2B5EF4-FFF2-40B4-BE49-F238E27FC236}">
                <a16:creationId xmlns:a16="http://schemas.microsoft.com/office/drawing/2014/main" id="{D4173C88-899E-48B6-B832-8B2B6A6D4EA8}"/>
              </a:ext>
            </a:extLst>
          </p:cNvPr>
          <p:cNvSpPr>
            <a:spLocks noGrp="1"/>
          </p:cNvSpPr>
          <p:nvPr>
            <p:ph type="sldNum" sz="quarter" idx="12"/>
          </p:nvPr>
        </p:nvSpPr>
        <p:spPr/>
        <p:txBody>
          <a:bodyPr/>
          <a:lstStyle/>
          <a:p>
            <a:fld id="{47A2AE59-98DB-4B4C-ABAE-BA6BCC28EFB1}" type="slidenum">
              <a:rPr lang="en-US" smtClean="0"/>
              <a:t>12</a:t>
            </a:fld>
            <a:endParaRPr lang="en-US"/>
          </a:p>
        </p:txBody>
      </p:sp>
      <p:sp>
        <p:nvSpPr>
          <p:cNvPr id="7" name="Content Placeholder 2">
            <a:extLst>
              <a:ext uri="{FF2B5EF4-FFF2-40B4-BE49-F238E27FC236}">
                <a16:creationId xmlns:a16="http://schemas.microsoft.com/office/drawing/2014/main" id="{4F61421A-9DF8-46CB-958F-8277D6D9CDB8}"/>
              </a:ext>
            </a:extLst>
          </p:cNvPr>
          <p:cNvSpPr txBox="1">
            <a:spLocks/>
          </p:cNvSpPr>
          <p:nvPr/>
        </p:nvSpPr>
        <p:spPr>
          <a:xfrm>
            <a:off x="7467600" y="2506662"/>
            <a:ext cx="3886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endPar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dirty="0"/>
          </a:p>
        </p:txBody>
      </p:sp>
    </p:spTree>
    <p:extLst>
      <p:ext uri="{BB962C8B-B14F-4D97-AF65-F5344CB8AC3E}">
        <p14:creationId xmlns:p14="http://schemas.microsoft.com/office/powerpoint/2010/main" val="3450979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90553F2-897C-4276-A379-0A3ED51C10E1}"/>
              </a:ext>
            </a:extLst>
          </p:cNvPr>
          <p:cNvSpPr txBox="1">
            <a:spLocks/>
          </p:cNvSpPr>
          <p:nvPr/>
        </p:nvSpPr>
        <p:spPr>
          <a:xfrm>
            <a:off x="1722884" y="1569048"/>
            <a:ext cx="703318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4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pic>
        <p:nvPicPr>
          <p:cNvPr id="4" name="Picture 3">
            <a:extLst>
              <a:ext uri="{FF2B5EF4-FFF2-40B4-BE49-F238E27FC236}">
                <a16:creationId xmlns:a16="http://schemas.microsoft.com/office/drawing/2014/main" id="{9735A120-6DE3-4B2E-A7BC-E3A3857FE6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536" y="-2285009"/>
            <a:ext cx="12192000" cy="9143999"/>
          </a:xfrm>
          <a:prstGeom prst="rect">
            <a:avLst/>
          </a:prstGeom>
        </p:spPr>
      </p:pic>
      <p:sp>
        <p:nvSpPr>
          <p:cNvPr id="7" name="Title 6">
            <a:extLst>
              <a:ext uri="{FF2B5EF4-FFF2-40B4-BE49-F238E27FC236}">
                <a16:creationId xmlns:a16="http://schemas.microsoft.com/office/drawing/2014/main" id="{F2A83F51-1233-436B-BEB7-97939714EE84}"/>
              </a:ext>
            </a:extLst>
          </p:cNvPr>
          <p:cNvSpPr>
            <a:spLocks noGrp="1"/>
          </p:cNvSpPr>
          <p:nvPr>
            <p:ph type="title"/>
          </p:nvPr>
        </p:nvSpPr>
        <p:spPr>
          <a:xfrm>
            <a:off x="7973961" y="4129549"/>
            <a:ext cx="3671337" cy="2045109"/>
          </a:xfrm>
        </p:spPr>
        <p:txBody>
          <a:bodyPr>
            <a:noAutofit/>
          </a:bodyPr>
          <a:lstStyle/>
          <a:p>
            <a:pPr algn="ctr"/>
            <a:r>
              <a:rPr lang="en-US" sz="4000" dirty="0">
                <a:solidFill>
                  <a:schemeClr val="bg1"/>
                </a:solidFill>
              </a:rPr>
              <a:t>Dungeness River winter steelhead SONAR project </a:t>
            </a:r>
          </a:p>
        </p:txBody>
      </p:sp>
      <p:sp>
        <p:nvSpPr>
          <p:cNvPr id="9" name="Text Placeholder 8">
            <a:extLst>
              <a:ext uri="{FF2B5EF4-FFF2-40B4-BE49-F238E27FC236}">
                <a16:creationId xmlns:a16="http://schemas.microsoft.com/office/drawing/2014/main" id="{4690593A-9023-4700-AF2D-5A082837E651}"/>
              </a:ext>
            </a:extLst>
          </p:cNvPr>
          <p:cNvSpPr>
            <a:spLocks noGrp="1"/>
          </p:cNvSpPr>
          <p:nvPr>
            <p:ph type="body" sz="half" idx="2"/>
          </p:nvPr>
        </p:nvSpPr>
        <p:spPr>
          <a:xfrm>
            <a:off x="92536" y="4129549"/>
            <a:ext cx="7881425" cy="3232346"/>
          </a:xfrm>
        </p:spPr>
        <p:txBody>
          <a:bodyPr>
            <a:normAutofit/>
          </a:bodyPr>
          <a:lstStyle/>
          <a:p>
            <a:pPr marL="285750" indent="-285750">
              <a:buFont typeface="Arial" panose="020B0604020202020204" pitchFamily="34" charset="0"/>
              <a:buChar char="•"/>
            </a:pPr>
            <a:r>
              <a:rPr lang="en-US" sz="2400" dirty="0">
                <a:solidFill>
                  <a:schemeClr val="bg1"/>
                </a:solidFill>
              </a:rPr>
              <a:t>Alternative to </a:t>
            </a:r>
            <a:r>
              <a:rPr lang="en-US" sz="2400" dirty="0" err="1">
                <a:solidFill>
                  <a:schemeClr val="bg1"/>
                </a:solidFill>
              </a:rPr>
              <a:t>redd</a:t>
            </a:r>
            <a:r>
              <a:rPr lang="en-US" sz="2400" dirty="0">
                <a:solidFill>
                  <a:schemeClr val="bg1"/>
                </a:solidFill>
              </a:rPr>
              <a:t> surveys</a:t>
            </a:r>
          </a:p>
          <a:p>
            <a:pPr marL="285750" indent="-285750">
              <a:buFont typeface="Arial" panose="020B0604020202020204" pitchFamily="34" charset="0"/>
              <a:buChar char="•"/>
            </a:pPr>
            <a:r>
              <a:rPr lang="en-US" sz="2400" dirty="0">
                <a:solidFill>
                  <a:schemeClr val="bg1"/>
                </a:solidFill>
              </a:rPr>
              <a:t>Stationary multi-beam SONAR in lower river</a:t>
            </a:r>
          </a:p>
          <a:p>
            <a:pPr marL="285750" indent="-285750">
              <a:buFont typeface="Arial" panose="020B0604020202020204" pitchFamily="34" charset="0"/>
              <a:buChar char="•"/>
            </a:pPr>
            <a:r>
              <a:rPr lang="en-US" sz="2400" dirty="0">
                <a:solidFill>
                  <a:schemeClr val="bg1"/>
                </a:solidFill>
              </a:rPr>
              <a:t>Enumerate and gather run-timing information on winter steelhead</a:t>
            </a:r>
          </a:p>
          <a:p>
            <a:pPr marL="285750" indent="-285750">
              <a:buFont typeface="Arial" panose="020B0604020202020204" pitchFamily="34" charset="0"/>
              <a:buChar char="•"/>
            </a:pPr>
            <a:r>
              <a:rPr lang="en-US" sz="2400" dirty="0">
                <a:solidFill>
                  <a:schemeClr val="bg1"/>
                </a:solidFill>
              </a:rPr>
              <a:t>Operated annually since 2018</a:t>
            </a:r>
          </a:p>
        </p:txBody>
      </p:sp>
    </p:spTree>
    <p:extLst>
      <p:ext uri="{BB962C8B-B14F-4D97-AF65-F5344CB8AC3E}">
        <p14:creationId xmlns:p14="http://schemas.microsoft.com/office/powerpoint/2010/main" val="18080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653514" cy="4990136"/>
          </a:xfrm>
          <a:prstGeom prst="rect">
            <a:avLst/>
          </a:prstGeom>
        </p:spPr>
      </p:pic>
      <p:pic>
        <p:nvPicPr>
          <p:cNvPr id="9" name="Picture 8">
            <a:extLst>
              <a:ext uri="{FF2B5EF4-FFF2-40B4-BE49-F238E27FC236}">
                <a16:creationId xmlns:a16="http://schemas.microsoft.com/office/drawing/2014/main" id="{48A04E0D-908D-45BC-BA1A-2010ADE427F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95445" y="1639443"/>
            <a:ext cx="6567732" cy="5077043"/>
          </a:xfrm>
          <a:prstGeom prst="rect">
            <a:avLst/>
          </a:prstGeom>
        </p:spPr>
      </p:pic>
    </p:spTree>
    <p:extLst>
      <p:ext uri="{BB962C8B-B14F-4D97-AF65-F5344CB8AC3E}">
        <p14:creationId xmlns:p14="http://schemas.microsoft.com/office/powerpoint/2010/main" val="949680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1" y="-36355"/>
            <a:ext cx="8945116" cy="8521618"/>
          </a:xfrm>
          <a:prstGeom prst="rect">
            <a:avLst/>
          </a:prstGeom>
        </p:spPr>
      </p:pic>
      <p:sp>
        <p:nvSpPr>
          <p:cNvPr id="13" name="Multiply 12"/>
          <p:cNvSpPr/>
          <p:nvPr/>
        </p:nvSpPr>
        <p:spPr>
          <a:xfrm>
            <a:off x="6632919" y="3051184"/>
            <a:ext cx="1026837" cy="1002884"/>
          </a:xfrm>
          <a:prstGeom prst="mathMultiply">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B90553F2-897C-4276-A379-0A3ED51C10E1}"/>
              </a:ext>
            </a:extLst>
          </p:cNvPr>
          <p:cNvSpPr txBox="1">
            <a:spLocks/>
          </p:cNvSpPr>
          <p:nvPr/>
        </p:nvSpPr>
        <p:spPr>
          <a:xfrm>
            <a:off x="1722884" y="1569048"/>
            <a:ext cx="703318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4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sp>
        <p:nvSpPr>
          <p:cNvPr id="2" name="Slide Number Placeholder 1">
            <a:extLst>
              <a:ext uri="{FF2B5EF4-FFF2-40B4-BE49-F238E27FC236}">
                <a16:creationId xmlns:a16="http://schemas.microsoft.com/office/drawing/2014/main" id="{680A6C50-F474-4857-9E00-6F0C5D5F03FA}"/>
              </a:ext>
            </a:extLst>
          </p:cNvPr>
          <p:cNvSpPr>
            <a:spLocks noGrp="1"/>
          </p:cNvSpPr>
          <p:nvPr>
            <p:ph type="sldNum" sz="quarter" idx="12"/>
          </p:nvPr>
        </p:nvSpPr>
        <p:spPr/>
        <p:txBody>
          <a:bodyPr/>
          <a:lstStyle/>
          <a:p>
            <a:fld id="{47A2AE59-98DB-4B4C-ABAE-BA6BCC28EFB1}" type="slidenum">
              <a:rPr lang="en-US" smtClean="0"/>
              <a:t>4</a:t>
            </a:fld>
            <a:endParaRPr lang="en-US"/>
          </a:p>
        </p:txBody>
      </p:sp>
    </p:spTree>
    <p:extLst>
      <p:ext uri="{BB962C8B-B14F-4D97-AF65-F5344CB8AC3E}">
        <p14:creationId xmlns:p14="http://schemas.microsoft.com/office/powerpoint/2010/main" val="1029416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1722884" y="637055"/>
            <a:ext cx="7033189" cy="1325563"/>
          </a:xfrm>
        </p:spPr>
        <p:txBody>
          <a:bodyPr>
            <a:noAutofit/>
          </a:bodyPr>
          <a:lstStyle/>
          <a:p>
            <a:r>
              <a:rPr lang="en-US" sz="4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SONAR installed </a:t>
            </a:r>
            <a:br>
              <a:rPr lang="en-US" sz="4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br>
            <a:r>
              <a:rPr lang="en-US" sz="4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February 13- July 26, 2020</a:t>
            </a:r>
          </a:p>
        </p:txBody>
      </p:sp>
      <p:sp>
        <p:nvSpPr>
          <p:cNvPr id="13" name="Multiply 12"/>
          <p:cNvSpPr/>
          <p:nvPr/>
        </p:nvSpPr>
        <p:spPr>
          <a:xfrm>
            <a:off x="6632919" y="3051184"/>
            <a:ext cx="1026837" cy="1002884"/>
          </a:xfrm>
          <a:prstGeom prst="mathMultiply">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B90553F2-897C-4276-A379-0A3ED51C10E1}"/>
              </a:ext>
            </a:extLst>
          </p:cNvPr>
          <p:cNvSpPr txBox="1">
            <a:spLocks/>
          </p:cNvSpPr>
          <p:nvPr/>
        </p:nvSpPr>
        <p:spPr>
          <a:xfrm>
            <a:off x="1722884" y="1569048"/>
            <a:ext cx="7033189"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4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sp>
        <p:nvSpPr>
          <p:cNvPr id="2" name="Slide Number Placeholder 1">
            <a:extLst>
              <a:ext uri="{FF2B5EF4-FFF2-40B4-BE49-F238E27FC236}">
                <a16:creationId xmlns:a16="http://schemas.microsoft.com/office/drawing/2014/main" id="{680A6C50-F474-4857-9E00-6F0C5D5F03FA}"/>
              </a:ext>
            </a:extLst>
          </p:cNvPr>
          <p:cNvSpPr>
            <a:spLocks noGrp="1"/>
          </p:cNvSpPr>
          <p:nvPr>
            <p:ph type="sldNum" sz="quarter" idx="12"/>
          </p:nvPr>
        </p:nvSpPr>
        <p:spPr/>
        <p:txBody>
          <a:bodyPr/>
          <a:lstStyle/>
          <a:p>
            <a:fld id="{47A2AE59-98DB-4B4C-ABAE-BA6BCC28EFB1}" type="slidenum">
              <a:rPr lang="en-US" smtClean="0"/>
              <a:t>5</a:t>
            </a:fld>
            <a:endParaRPr lang="en-US"/>
          </a:p>
        </p:txBody>
      </p:sp>
      <p:pic>
        <p:nvPicPr>
          <p:cNvPr id="4" name="Picture 3">
            <a:extLst>
              <a:ext uri="{FF2B5EF4-FFF2-40B4-BE49-F238E27FC236}">
                <a16:creationId xmlns:a16="http://schemas.microsoft.com/office/drawing/2014/main" id="{9735A120-6DE3-4B2E-A7BC-E3A3857FE6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9144000"/>
          </a:xfrm>
          <a:prstGeom prst="rect">
            <a:avLst/>
          </a:prstGeom>
        </p:spPr>
      </p:pic>
      <p:pic>
        <p:nvPicPr>
          <p:cNvPr id="7" name="Picture 6">
            <a:extLst>
              <a:ext uri="{FF2B5EF4-FFF2-40B4-BE49-F238E27FC236}">
                <a16:creationId xmlns:a16="http://schemas.microsoft.com/office/drawing/2014/main" id="{39908DF3-CBA5-42AA-B622-D4F2E2B88276}"/>
              </a:ext>
            </a:extLst>
          </p:cNvPr>
          <p:cNvPicPr>
            <a:picLocks noChangeAspect="1"/>
          </p:cNvPicPr>
          <p:nvPr/>
        </p:nvPicPr>
        <p:blipFill rotWithShape="1">
          <a:blip r:embed="rId4">
            <a:extLst>
              <a:ext uri="{28A0092B-C50C-407E-A947-70E740481C1C}">
                <a14:useLocalDpi xmlns:a14="http://schemas.microsoft.com/office/drawing/2010/main" val="0"/>
              </a:ext>
            </a:extLst>
          </a:blip>
          <a:srcRect l="21739" t="8046" r="17097"/>
          <a:stretch/>
        </p:blipFill>
        <p:spPr>
          <a:xfrm>
            <a:off x="0" y="-3577"/>
            <a:ext cx="3567471" cy="3054761"/>
          </a:xfrm>
          <a:prstGeom prst="rect">
            <a:avLst/>
          </a:prstGeom>
        </p:spPr>
      </p:pic>
    </p:spTree>
    <p:extLst>
      <p:ext uri="{BB962C8B-B14F-4D97-AF65-F5344CB8AC3E}">
        <p14:creationId xmlns:p14="http://schemas.microsoft.com/office/powerpoint/2010/main" val="446300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Fish counting protocols</a:t>
            </a:r>
          </a:p>
        </p:txBody>
      </p:sp>
      <p:sp>
        <p:nvSpPr>
          <p:cNvPr id="3" name="Content Placeholder 2"/>
          <p:cNvSpPr>
            <a:spLocks noGrp="1"/>
          </p:cNvSpPr>
          <p:nvPr>
            <p:ph idx="1"/>
          </p:nvPr>
        </p:nvSpPr>
        <p:spPr>
          <a:xfrm>
            <a:off x="838200" y="1825625"/>
            <a:ext cx="6410739" cy="4351338"/>
          </a:xfrm>
        </p:spPr>
        <p:txBody>
          <a:bodyPr>
            <a:normAutofit/>
          </a:bodyPr>
          <a:lstStyle/>
          <a:p>
            <a:r>
              <a:rPr lang="en-US" sz="2000" dirty="0"/>
              <a:t>Review first 30 minutes of each hour</a:t>
            </a:r>
          </a:p>
          <a:p>
            <a:r>
              <a:rPr lang="en-US" sz="2000" dirty="0"/>
              <a:t>Count and measure fish &gt;45 cm</a:t>
            </a:r>
          </a:p>
          <a:p>
            <a:r>
              <a:rPr lang="en-US" sz="2000" dirty="0"/>
              <a:t>Direction of movement</a:t>
            </a:r>
          </a:p>
          <a:p>
            <a:r>
              <a:rPr lang="en-US" sz="2000" dirty="0"/>
              <a:t>Fish length</a:t>
            </a:r>
          </a:p>
          <a:p>
            <a:r>
              <a:rPr lang="en-US" sz="2000" dirty="0"/>
              <a:t>Distance from sonar</a:t>
            </a:r>
          </a:p>
          <a:p>
            <a:r>
              <a:rPr lang="en-US" sz="2000" dirty="0"/>
              <a:t>Time</a:t>
            </a:r>
          </a:p>
          <a:p>
            <a:r>
              <a:rPr lang="en-US" sz="2000" dirty="0"/>
              <a:t>Confidence in observation</a:t>
            </a:r>
          </a:p>
          <a:p>
            <a:pPr marL="457200" lvl="1" indent="0">
              <a:buNone/>
            </a:pPr>
            <a:endParaRPr lang="en-US"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2283" t="9870" r="27826" b="2153"/>
          <a:stretch/>
        </p:blipFill>
        <p:spPr>
          <a:xfrm>
            <a:off x="7190899" y="891540"/>
            <a:ext cx="3387649" cy="561733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9956" y="2127242"/>
            <a:ext cx="2297225" cy="1874052"/>
          </a:xfrm>
          <a:prstGeom prst="rect">
            <a:avLst/>
          </a:prstGeom>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41702" t="30566" r="44740" b="25832"/>
          <a:stretch/>
        </p:blipFill>
        <p:spPr>
          <a:xfrm>
            <a:off x="3961785" y="4302911"/>
            <a:ext cx="2283516" cy="2349705"/>
          </a:xfrm>
          <a:prstGeom prst="rect">
            <a:avLst/>
          </a:prstGeom>
        </p:spPr>
      </p:pic>
      <p:sp>
        <p:nvSpPr>
          <p:cNvPr id="4" name="Slide Number Placeholder 3">
            <a:extLst>
              <a:ext uri="{FF2B5EF4-FFF2-40B4-BE49-F238E27FC236}">
                <a16:creationId xmlns:a16="http://schemas.microsoft.com/office/drawing/2014/main" id="{D236ADCA-AC21-4B5F-94B7-1294BD2DC2F7}"/>
              </a:ext>
            </a:extLst>
          </p:cNvPr>
          <p:cNvSpPr>
            <a:spLocks noGrp="1"/>
          </p:cNvSpPr>
          <p:nvPr>
            <p:ph type="sldNum" sz="quarter" idx="12"/>
          </p:nvPr>
        </p:nvSpPr>
        <p:spPr/>
        <p:txBody>
          <a:bodyPr/>
          <a:lstStyle/>
          <a:p>
            <a:fld id="{47A2AE59-98DB-4B4C-ABAE-BA6BCC28EFB1}" type="slidenum">
              <a:rPr lang="en-US" smtClean="0"/>
              <a:t>6</a:t>
            </a:fld>
            <a:endParaRPr lang="en-US"/>
          </a:p>
        </p:txBody>
      </p:sp>
    </p:spTree>
    <p:extLst>
      <p:ext uri="{BB962C8B-B14F-4D97-AF65-F5344CB8AC3E}">
        <p14:creationId xmlns:p14="http://schemas.microsoft.com/office/powerpoint/2010/main" val="2376287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5FDEB-89B3-4864-A14E-FADF906817F0}"/>
              </a:ext>
            </a:extLst>
          </p:cNvPr>
          <p:cNvSpPr>
            <a:spLocks noGrp="1"/>
          </p:cNvSpPr>
          <p:nvPr>
            <p:ph type="title"/>
          </p:nvPr>
        </p:nvSpPr>
        <p:spPr/>
        <p:txBody>
          <a:bodyPr/>
          <a:lstStyle/>
          <a:p>
            <a:r>
              <a:rPr lang="en-US" dirty="0"/>
              <a:t>Data recorded and reviewed</a:t>
            </a:r>
          </a:p>
        </p:txBody>
      </p:sp>
      <p:graphicFrame>
        <p:nvGraphicFramePr>
          <p:cNvPr id="4" name="Chart 3">
            <a:extLst>
              <a:ext uri="{FF2B5EF4-FFF2-40B4-BE49-F238E27FC236}">
                <a16:creationId xmlns:a16="http://schemas.microsoft.com/office/drawing/2014/main" id="{367BF221-29D2-4E5F-A8C1-E320D4397FC8}"/>
              </a:ext>
            </a:extLst>
          </p:cNvPr>
          <p:cNvGraphicFramePr>
            <a:graphicFrameLocks/>
          </p:cNvGraphicFramePr>
          <p:nvPr>
            <p:extLst>
              <p:ext uri="{D42A27DB-BD31-4B8C-83A1-F6EECF244321}">
                <p14:modId xmlns:p14="http://schemas.microsoft.com/office/powerpoint/2010/main" val="1180612167"/>
              </p:ext>
            </p:extLst>
          </p:nvPr>
        </p:nvGraphicFramePr>
        <p:xfrm>
          <a:off x="381000" y="1230828"/>
          <a:ext cx="11535610" cy="18288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0491A867-224A-4D67-BEDB-ECC7691BD15F}"/>
              </a:ext>
            </a:extLst>
          </p:cNvPr>
          <p:cNvGraphicFramePr>
            <a:graphicFrameLocks/>
          </p:cNvGraphicFramePr>
          <p:nvPr>
            <p:extLst>
              <p:ext uri="{D42A27DB-BD31-4B8C-83A1-F6EECF244321}">
                <p14:modId xmlns:p14="http://schemas.microsoft.com/office/powerpoint/2010/main" val="3711436285"/>
              </p:ext>
            </p:extLst>
          </p:nvPr>
        </p:nvGraphicFramePr>
        <p:xfrm>
          <a:off x="381000" y="3100139"/>
          <a:ext cx="11430000" cy="1828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CFDE7FF7-AC6E-4E1C-B6F0-CF9924FF9770}"/>
              </a:ext>
            </a:extLst>
          </p:cNvPr>
          <p:cNvGraphicFramePr>
            <a:graphicFrameLocks/>
          </p:cNvGraphicFramePr>
          <p:nvPr>
            <p:extLst>
              <p:ext uri="{D42A27DB-BD31-4B8C-83A1-F6EECF244321}">
                <p14:modId xmlns:p14="http://schemas.microsoft.com/office/powerpoint/2010/main" val="1791175336"/>
              </p:ext>
            </p:extLst>
          </p:nvPr>
        </p:nvGraphicFramePr>
        <p:xfrm>
          <a:off x="381000" y="4928939"/>
          <a:ext cx="11430000" cy="1828800"/>
        </p:xfrm>
        <a:graphic>
          <a:graphicData uri="http://schemas.openxmlformats.org/drawingml/2006/chart">
            <c:chart xmlns:c="http://schemas.openxmlformats.org/drawingml/2006/chart" xmlns:r="http://schemas.openxmlformats.org/officeDocument/2006/relationships" r:id="rId4"/>
          </a:graphicData>
        </a:graphic>
      </p:graphicFrame>
      <p:sp>
        <p:nvSpPr>
          <p:cNvPr id="3" name="TextBox 2">
            <a:extLst>
              <a:ext uri="{FF2B5EF4-FFF2-40B4-BE49-F238E27FC236}">
                <a16:creationId xmlns:a16="http://schemas.microsoft.com/office/drawing/2014/main" id="{86B3773A-62B2-4151-8445-F2792BE1878E}"/>
              </a:ext>
            </a:extLst>
          </p:cNvPr>
          <p:cNvSpPr txBox="1"/>
          <p:nvPr/>
        </p:nvSpPr>
        <p:spPr>
          <a:xfrm>
            <a:off x="9210993" y="639097"/>
            <a:ext cx="2600007" cy="923330"/>
          </a:xfrm>
          <a:prstGeom prst="rect">
            <a:avLst/>
          </a:prstGeom>
          <a:noFill/>
        </p:spPr>
        <p:txBody>
          <a:bodyPr wrap="none" rtlCol="0">
            <a:spAutoFit/>
          </a:bodyPr>
          <a:lstStyle/>
          <a:p>
            <a:r>
              <a:rPr lang="en-US" dirty="0"/>
              <a:t>First 30 minutes reviewed</a:t>
            </a:r>
          </a:p>
          <a:p>
            <a:r>
              <a:rPr lang="en-US" dirty="0"/>
              <a:t>Full hour reviewed</a:t>
            </a:r>
          </a:p>
          <a:p>
            <a:endParaRPr lang="en-US" dirty="0"/>
          </a:p>
        </p:txBody>
      </p:sp>
      <p:sp>
        <p:nvSpPr>
          <p:cNvPr id="7" name="Rectangle 6">
            <a:extLst>
              <a:ext uri="{FF2B5EF4-FFF2-40B4-BE49-F238E27FC236}">
                <a16:creationId xmlns:a16="http://schemas.microsoft.com/office/drawing/2014/main" id="{83773830-2C09-41B6-B701-9A4FF23E1B45}"/>
              </a:ext>
            </a:extLst>
          </p:cNvPr>
          <p:cNvSpPr/>
          <p:nvPr/>
        </p:nvSpPr>
        <p:spPr>
          <a:xfrm>
            <a:off x="8357419" y="737419"/>
            <a:ext cx="914400" cy="196646"/>
          </a:xfrm>
          <a:prstGeom prst="rect">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4F5CD70-12D4-4EC4-85B5-6B6F6A48DCBA}"/>
              </a:ext>
            </a:extLst>
          </p:cNvPr>
          <p:cNvSpPr/>
          <p:nvPr/>
        </p:nvSpPr>
        <p:spPr>
          <a:xfrm>
            <a:off x="8357419" y="995519"/>
            <a:ext cx="914400" cy="19664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81249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4"/>
          <p:cNvSpPr txBox="1">
            <a:spLocks/>
          </p:cNvSpPr>
          <p:nvPr/>
        </p:nvSpPr>
        <p:spPr>
          <a:xfrm>
            <a:off x="360020" y="1279870"/>
            <a:ext cx="3524817"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Net upstream migration</a:t>
            </a:r>
          </a:p>
        </p:txBody>
      </p:sp>
      <p:graphicFrame>
        <p:nvGraphicFramePr>
          <p:cNvPr id="4" name="Chart 3">
            <a:extLst>
              <a:ext uri="{FF2B5EF4-FFF2-40B4-BE49-F238E27FC236}">
                <a16:creationId xmlns:a16="http://schemas.microsoft.com/office/drawing/2014/main" id="{94701BA0-BD61-4348-908E-D75E5600BFBE}"/>
              </a:ext>
            </a:extLst>
          </p:cNvPr>
          <p:cNvGraphicFramePr>
            <a:graphicFrameLocks/>
          </p:cNvGraphicFramePr>
          <p:nvPr>
            <p:extLst>
              <p:ext uri="{D42A27DB-BD31-4B8C-83A1-F6EECF244321}">
                <p14:modId xmlns:p14="http://schemas.microsoft.com/office/powerpoint/2010/main" val="2465895011"/>
              </p:ext>
            </p:extLst>
          </p:nvPr>
        </p:nvGraphicFramePr>
        <p:xfrm>
          <a:off x="3930557" y="-1"/>
          <a:ext cx="6400800" cy="210312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C3E57661-E206-466E-AC09-47D6347119C0}"/>
              </a:ext>
            </a:extLst>
          </p:cNvPr>
          <p:cNvGraphicFramePr>
            <a:graphicFrameLocks/>
          </p:cNvGraphicFramePr>
          <p:nvPr>
            <p:extLst>
              <p:ext uri="{D42A27DB-BD31-4B8C-83A1-F6EECF244321}">
                <p14:modId xmlns:p14="http://schemas.microsoft.com/office/powerpoint/2010/main" val="210018203"/>
              </p:ext>
            </p:extLst>
          </p:nvPr>
        </p:nvGraphicFramePr>
        <p:xfrm>
          <a:off x="3976277" y="2328135"/>
          <a:ext cx="6400800" cy="210312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Chart 5">
            <a:extLst>
              <a:ext uri="{FF2B5EF4-FFF2-40B4-BE49-F238E27FC236}">
                <a16:creationId xmlns:a16="http://schemas.microsoft.com/office/drawing/2014/main" id="{38E9233C-CA62-4F89-B630-6A62E647A7FB}"/>
              </a:ext>
            </a:extLst>
          </p:cNvPr>
          <p:cNvGraphicFramePr>
            <a:graphicFrameLocks/>
          </p:cNvGraphicFramePr>
          <p:nvPr>
            <p:extLst>
              <p:ext uri="{D42A27DB-BD31-4B8C-83A1-F6EECF244321}">
                <p14:modId xmlns:p14="http://schemas.microsoft.com/office/powerpoint/2010/main" val="680847674"/>
              </p:ext>
            </p:extLst>
          </p:nvPr>
        </p:nvGraphicFramePr>
        <p:xfrm>
          <a:off x="3930557" y="4656271"/>
          <a:ext cx="6492240" cy="210312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 name="Table 1">
            <a:extLst>
              <a:ext uri="{FF2B5EF4-FFF2-40B4-BE49-F238E27FC236}">
                <a16:creationId xmlns:a16="http://schemas.microsoft.com/office/drawing/2014/main" id="{0D56EDE1-1D28-4266-9EEB-072BC2986353}"/>
              </a:ext>
            </a:extLst>
          </p:cNvPr>
          <p:cNvGraphicFramePr>
            <a:graphicFrameLocks noGrp="1"/>
          </p:cNvGraphicFramePr>
          <p:nvPr>
            <p:extLst>
              <p:ext uri="{D42A27DB-BD31-4B8C-83A1-F6EECF244321}">
                <p14:modId xmlns:p14="http://schemas.microsoft.com/office/powerpoint/2010/main" val="3384846723"/>
              </p:ext>
            </p:extLst>
          </p:nvPr>
        </p:nvGraphicFramePr>
        <p:xfrm>
          <a:off x="278037" y="3955005"/>
          <a:ext cx="3606800" cy="952500"/>
        </p:xfrm>
        <a:graphic>
          <a:graphicData uri="http://schemas.openxmlformats.org/drawingml/2006/table">
            <a:tbl>
              <a:tblPr>
                <a:tableStyleId>{85BE263C-DBD7-4A20-BB59-AAB30ACAA65A}</a:tableStyleId>
              </a:tblPr>
              <a:tblGrid>
                <a:gridCol w="652294">
                  <a:extLst>
                    <a:ext uri="{9D8B030D-6E8A-4147-A177-3AD203B41FA5}">
                      <a16:colId xmlns:a16="http://schemas.microsoft.com/office/drawing/2014/main" val="275363785"/>
                    </a:ext>
                  </a:extLst>
                </a:gridCol>
                <a:gridCol w="709849">
                  <a:extLst>
                    <a:ext uri="{9D8B030D-6E8A-4147-A177-3AD203B41FA5}">
                      <a16:colId xmlns:a16="http://schemas.microsoft.com/office/drawing/2014/main" val="751264750"/>
                    </a:ext>
                  </a:extLst>
                </a:gridCol>
                <a:gridCol w="709849">
                  <a:extLst>
                    <a:ext uri="{9D8B030D-6E8A-4147-A177-3AD203B41FA5}">
                      <a16:colId xmlns:a16="http://schemas.microsoft.com/office/drawing/2014/main" val="3134366521"/>
                    </a:ext>
                  </a:extLst>
                </a:gridCol>
                <a:gridCol w="748219">
                  <a:extLst>
                    <a:ext uri="{9D8B030D-6E8A-4147-A177-3AD203B41FA5}">
                      <a16:colId xmlns:a16="http://schemas.microsoft.com/office/drawing/2014/main" val="143991537"/>
                    </a:ext>
                  </a:extLst>
                </a:gridCol>
                <a:gridCol w="786589">
                  <a:extLst>
                    <a:ext uri="{9D8B030D-6E8A-4147-A177-3AD203B41FA5}">
                      <a16:colId xmlns:a16="http://schemas.microsoft.com/office/drawing/2014/main" val="2624437785"/>
                    </a:ext>
                  </a:extLst>
                </a:gridCol>
              </a:tblGrid>
              <a:tr h="190500">
                <a:tc>
                  <a:txBody>
                    <a:bodyPr/>
                    <a:lstStyle/>
                    <a:p>
                      <a:pPr algn="l" fontAlgn="b"/>
                      <a:endParaRPr lang="en-US" sz="1100" b="1" i="0" u="none" strike="noStrike">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100" u="none" strike="noStrike">
                          <a:effectLst/>
                        </a:rPr>
                        <a:t>SONAR Operation</a:t>
                      </a:r>
                      <a:endParaRPr lang="en-US" sz="1100" b="1"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tc gridSpan="2">
                  <a:txBody>
                    <a:bodyPr/>
                    <a:lstStyle/>
                    <a:p>
                      <a:pPr algn="ctr" fontAlgn="b"/>
                      <a:r>
                        <a:rPr lang="en-US" sz="1100" u="none" strike="noStrike">
                          <a:effectLst/>
                        </a:rPr>
                        <a:t>Steelhead Period</a:t>
                      </a:r>
                      <a:endParaRPr lang="en-US" sz="1100" b="1"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3344987933"/>
                  </a:ext>
                </a:extLst>
              </a:tr>
              <a:tr h="190500">
                <a:tc>
                  <a:txBody>
                    <a:bodyPr/>
                    <a:lstStyle/>
                    <a:p>
                      <a:pPr algn="ctr" fontAlgn="b"/>
                      <a:r>
                        <a:rPr lang="en-US" sz="1100" u="none" strike="noStrike">
                          <a:effectLst/>
                        </a:rPr>
                        <a:t>Year</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First day</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Last day</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First day</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Last day</a:t>
                      </a:r>
                      <a:endParaRPr lang="en-US" sz="1100" b="1"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53082135"/>
                  </a:ext>
                </a:extLst>
              </a:tr>
              <a:tr h="190500">
                <a:tc>
                  <a:txBody>
                    <a:bodyPr/>
                    <a:lstStyle/>
                    <a:p>
                      <a:pPr algn="ctr" fontAlgn="b"/>
                      <a:r>
                        <a:rPr lang="en-US" sz="1100" u="none" strike="noStrike">
                          <a:effectLst/>
                        </a:rPr>
                        <a:t>2019</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Mar. 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dirty="0">
                          <a:effectLst/>
                        </a:rPr>
                        <a:t>Oct. 10</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Mar. 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Jun. 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78440678"/>
                  </a:ext>
                </a:extLst>
              </a:tr>
              <a:tr h="190500">
                <a:tc>
                  <a:txBody>
                    <a:bodyPr/>
                    <a:lstStyle/>
                    <a:p>
                      <a:pPr algn="ctr" fontAlgn="b"/>
                      <a:r>
                        <a:rPr lang="en-US" sz="1100" u="none" strike="noStrike">
                          <a:effectLst/>
                        </a:rPr>
                        <a:t>2020</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Feb. 14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Jul. 25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Feb. 14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Jun. 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731313415"/>
                  </a:ext>
                </a:extLst>
              </a:tr>
              <a:tr h="190500">
                <a:tc>
                  <a:txBody>
                    <a:bodyPr/>
                    <a:lstStyle/>
                    <a:p>
                      <a:pPr algn="ctr" fontAlgn="b"/>
                      <a:r>
                        <a:rPr lang="en-US" sz="1100" u="none" strike="noStrike">
                          <a:effectLst/>
                        </a:rPr>
                        <a:t>2021</a:t>
                      </a:r>
                      <a:endParaRPr lang="en-US" sz="1100" b="1"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Feb. 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Jun. 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a:effectLst/>
                        </a:rPr>
                        <a:t>Feb. 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100" u="none" strike="noStrike" dirty="0">
                          <a:effectLst/>
                        </a:rPr>
                        <a:t>Jun. 7</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46197293"/>
                  </a:ext>
                </a:extLst>
              </a:tr>
            </a:tbl>
          </a:graphicData>
        </a:graphic>
      </p:graphicFrame>
    </p:spTree>
    <p:extLst>
      <p:ext uri="{BB962C8B-B14F-4D97-AF65-F5344CB8AC3E}">
        <p14:creationId xmlns:p14="http://schemas.microsoft.com/office/powerpoint/2010/main" val="3131492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94535840-374B-449D-846B-C1A9D16C3342}"/>
              </a:ext>
            </a:extLst>
          </p:cNvPr>
          <p:cNvGraphicFramePr>
            <a:graphicFrameLocks noGrp="1"/>
          </p:cNvGraphicFramePr>
          <p:nvPr>
            <p:extLst>
              <p:ext uri="{D42A27DB-BD31-4B8C-83A1-F6EECF244321}">
                <p14:modId xmlns:p14="http://schemas.microsoft.com/office/powerpoint/2010/main" val="3717324828"/>
              </p:ext>
            </p:extLst>
          </p:nvPr>
        </p:nvGraphicFramePr>
        <p:xfrm>
          <a:off x="401015" y="2126848"/>
          <a:ext cx="4861369" cy="3789045"/>
        </p:xfrm>
        <a:graphic>
          <a:graphicData uri="http://schemas.openxmlformats.org/drawingml/2006/table">
            <a:tbl>
              <a:tblPr>
                <a:tableStyleId>{6E25E649-3F16-4E02-A733-19D2CDBF48F0}</a:tableStyleId>
              </a:tblPr>
              <a:tblGrid>
                <a:gridCol w="1031952">
                  <a:extLst>
                    <a:ext uri="{9D8B030D-6E8A-4147-A177-3AD203B41FA5}">
                      <a16:colId xmlns:a16="http://schemas.microsoft.com/office/drawing/2014/main" val="2012281909"/>
                    </a:ext>
                  </a:extLst>
                </a:gridCol>
                <a:gridCol w="920055">
                  <a:extLst>
                    <a:ext uri="{9D8B030D-6E8A-4147-A177-3AD203B41FA5}">
                      <a16:colId xmlns:a16="http://schemas.microsoft.com/office/drawing/2014/main" val="952074047"/>
                    </a:ext>
                  </a:extLst>
                </a:gridCol>
                <a:gridCol w="1106551">
                  <a:extLst>
                    <a:ext uri="{9D8B030D-6E8A-4147-A177-3AD203B41FA5}">
                      <a16:colId xmlns:a16="http://schemas.microsoft.com/office/drawing/2014/main" val="1261087510"/>
                    </a:ext>
                  </a:extLst>
                </a:gridCol>
                <a:gridCol w="882756">
                  <a:extLst>
                    <a:ext uri="{9D8B030D-6E8A-4147-A177-3AD203B41FA5}">
                      <a16:colId xmlns:a16="http://schemas.microsoft.com/office/drawing/2014/main" val="824699335"/>
                    </a:ext>
                  </a:extLst>
                </a:gridCol>
                <a:gridCol w="920055">
                  <a:extLst>
                    <a:ext uri="{9D8B030D-6E8A-4147-A177-3AD203B41FA5}">
                      <a16:colId xmlns:a16="http://schemas.microsoft.com/office/drawing/2014/main" val="2103946881"/>
                    </a:ext>
                  </a:extLst>
                </a:gridCol>
              </a:tblGrid>
              <a:tr h="215240">
                <a:tc>
                  <a:txBody>
                    <a:bodyPr/>
                    <a:lstStyle/>
                    <a:p>
                      <a:pPr algn="l" fontAlgn="b"/>
                      <a:endParaRPr lang="en-US" sz="1400" b="0" i="0" u="none" strike="noStrike" dirty="0">
                        <a:solidFill>
                          <a:srgbClr val="000000"/>
                        </a:solidFill>
                        <a:effectLst/>
                        <a:latin typeface="Calibri" panose="020F0502020204030204" pitchFamily="34" charset="0"/>
                      </a:endParaRPr>
                    </a:p>
                  </a:txBody>
                  <a:tcPr marL="9525" marR="9525" marT="9525" marB="0" anchor="b"/>
                </a:tc>
                <a:tc gridSpan="2">
                  <a:txBody>
                    <a:bodyPr/>
                    <a:lstStyle/>
                    <a:p>
                      <a:pPr algn="ctr" fontAlgn="b"/>
                      <a:r>
                        <a:rPr lang="en-US" sz="1400" u="none" strike="noStrike" dirty="0">
                          <a:effectLst/>
                        </a:rPr>
                        <a:t>Counts</a:t>
                      </a:r>
                      <a:endParaRPr lang="en-US" sz="1400" b="1" i="0" u="none" strike="noStrike" dirty="0">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tc gridSpan="2">
                  <a:txBody>
                    <a:bodyPr/>
                    <a:lstStyle/>
                    <a:p>
                      <a:pPr algn="ctr" fontAlgn="b"/>
                      <a:r>
                        <a:rPr lang="en-US" sz="1400" u="none" strike="noStrike">
                          <a:effectLst/>
                        </a:rPr>
                        <a:t>Proportions</a:t>
                      </a:r>
                      <a:endParaRPr lang="en-US" sz="1400" b="1"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extLst>
                  <a:ext uri="{0D108BD9-81ED-4DB2-BD59-A6C34878D82A}">
                    <a16:rowId xmlns:a16="http://schemas.microsoft.com/office/drawing/2014/main" val="1040211735"/>
                  </a:ext>
                </a:extLst>
              </a:tr>
              <a:tr h="215240">
                <a:tc>
                  <a:txBody>
                    <a:bodyPr/>
                    <a:lstStyle/>
                    <a:p>
                      <a:pPr algn="l" fontAlgn="b"/>
                      <a:r>
                        <a:rPr lang="en-US" sz="1400" u="none" strike="noStrike" dirty="0">
                          <a:effectLst/>
                        </a:rPr>
                        <a:t>Date</a:t>
                      </a:r>
                      <a:endParaRPr lang="en-US" sz="1400" b="1" i="0" u="none" strike="noStrike" dirty="0">
                        <a:solidFill>
                          <a:srgbClr val="000000"/>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rPr>
                        <a:t>Bull Trout</a:t>
                      </a:r>
                      <a:endParaRPr lang="en-US" sz="1400" b="1" i="0" u="none" strike="noStrike">
                        <a:solidFill>
                          <a:srgbClr val="000000"/>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rPr>
                        <a:t>Steelhead</a:t>
                      </a:r>
                      <a:endParaRPr lang="en-US" sz="1400" b="1" i="0" u="none" strike="noStrike">
                        <a:solidFill>
                          <a:srgbClr val="000000"/>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rPr>
                        <a:t>Bull Trout</a:t>
                      </a:r>
                      <a:endParaRPr lang="en-US" sz="1400" b="1" i="0" u="none" strike="noStrike">
                        <a:solidFill>
                          <a:srgbClr val="000000"/>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US" sz="1400" u="none" strike="noStrike" dirty="0">
                          <a:effectLst/>
                        </a:rPr>
                        <a:t>Steelhead</a:t>
                      </a:r>
                      <a:endParaRPr lang="en-US" sz="1400" b="1" i="0" u="none" strike="noStrike" dirty="0">
                        <a:solidFill>
                          <a:srgbClr val="000000"/>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06225279"/>
                  </a:ext>
                </a:extLst>
              </a:tr>
              <a:tr h="215240">
                <a:tc>
                  <a:txBody>
                    <a:bodyPr/>
                    <a:lstStyle/>
                    <a:p>
                      <a:pPr algn="r" fontAlgn="ctr"/>
                      <a:r>
                        <a:rPr lang="en-US" sz="1400" u="none" strike="noStrike" dirty="0">
                          <a:effectLst/>
                        </a:rPr>
                        <a:t>2/3/2021</a:t>
                      </a:r>
                      <a:endParaRPr lang="en-US" sz="1400" b="0" i="0" u="none" strike="noStrike" dirty="0">
                        <a:solidFill>
                          <a:srgbClr val="000000"/>
                        </a:solidFill>
                        <a:effectLst/>
                        <a:latin typeface="Calibri" panose="020F0502020204030204" pitchFamily="34" charset="0"/>
                      </a:endParaRPr>
                    </a:p>
                  </a:txBody>
                  <a:tcPr marL="9525" marR="9525" marT="9525" marB="0" anchor="ctr">
                    <a:lnT w="12700" cap="flat" cmpd="sng" algn="ctr">
                      <a:solidFill>
                        <a:schemeClr val="tx1"/>
                      </a:solidFill>
                      <a:prstDash val="solid"/>
                      <a:round/>
                      <a:headEnd type="none" w="med" len="med"/>
                      <a:tailEnd type="none" w="med" len="med"/>
                    </a:lnT>
                  </a:tcPr>
                </a:tc>
                <a:tc>
                  <a:txBody>
                    <a:bodyPr/>
                    <a:lstStyle/>
                    <a:p>
                      <a:pPr algn="ctr" fontAlgn="b"/>
                      <a:r>
                        <a:rPr lang="en-US" sz="1400" u="none" strike="noStrike">
                          <a:effectLst/>
                        </a:rPr>
                        <a:t>3</a:t>
                      </a:r>
                      <a:endParaRPr lang="en-US" sz="1400" b="0" i="0" u="none" strike="noStrike">
                        <a:solidFill>
                          <a:srgbClr val="000000"/>
                        </a:solidFill>
                        <a:effectLst/>
                        <a:latin typeface="Calibri" panose="020F0502020204030204" pitchFamily="34" charset="0"/>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ctr" fontAlgn="b"/>
                      <a:r>
                        <a:rPr lang="en-US" sz="1400" u="none" strike="noStrike">
                          <a:effectLst/>
                        </a:rPr>
                        <a:t>100</a:t>
                      </a:r>
                      <a:endParaRPr lang="en-US" sz="1400" b="0" i="0" u="none" strike="noStrike">
                        <a:solidFill>
                          <a:srgbClr val="000000"/>
                        </a:solidFill>
                        <a:effectLst/>
                        <a:latin typeface="Calibri" panose="020F0502020204030204" pitchFamily="34" charset="0"/>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636923348"/>
                  </a:ext>
                </a:extLst>
              </a:tr>
              <a:tr h="215240">
                <a:tc>
                  <a:txBody>
                    <a:bodyPr/>
                    <a:lstStyle/>
                    <a:p>
                      <a:pPr algn="r" fontAlgn="b"/>
                      <a:r>
                        <a:rPr lang="en-US" sz="1400" u="none" strike="noStrike">
                          <a:effectLst/>
                        </a:rPr>
                        <a:t>2/17/2021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a:effectLst/>
                        </a:rPr>
                        <a:t>1</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2</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33.3</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66.7</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38783880"/>
                  </a:ext>
                </a:extLst>
              </a:tr>
              <a:tr h="215240">
                <a:tc>
                  <a:txBody>
                    <a:bodyPr/>
                    <a:lstStyle/>
                    <a:p>
                      <a:pPr algn="r" fontAlgn="b"/>
                      <a:r>
                        <a:rPr lang="en-US" sz="1400" u="none" strike="noStrike">
                          <a:effectLst/>
                        </a:rPr>
                        <a:t>2/25/2021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2</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100</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57656137"/>
                  </a:ext>
                </a:extLst>
              </a:tr>
              <a:tr h="215240">
                <a:tc>
                  <a:txBody>
                    <a:bodyPr/>
                    <a:lstStyle/>
                    <a:p>
                      <a:pPr algn="r" fontAlgn="b"/>
                      <a:r>
                        <a:rPr lang="en-US" sz="1400" u="none" strike="noStrike" dirty="0">
                          <a:effectLst/>
                        </a:rPr>
                        <a:t>3/1/2021</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31615344"/>
                  </a:ext>
                </a:extLst>
              </a:tr>
              <a:tr h="215240">
                <a:tc>
                  <a:txBody>
                    <a:bodyPr/>
                    <a:lstStyle/>
                    <a:p>
                      <a:pPr algn="r" fontAlgn="b"/>
                      <a:r>
                        <a:rPr lang="en-US" sz="1400" u="none" strike="noStrike">
                          <a:effectLst/>
                        </a:rPr>
                        <a:t>3/17/2021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100</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44204502"/>
                  </a:ext>
                </a:extLst>
              </a:tr>
              <a:tr h="215240">
                <a:tc>
                  <a:txBody>
                    <a:bodyPr/>
                    <a:lstStyle/>
                    <a:p>
                      <a:pPr algn="r" fontAlgn="b"/>
                      <a:r>
                        <a:rPr lang="en-US" sz="1400" u="none" strike="noStrike">
                          <a:effectLst/>
                        </a:rPr>
                        <a:t>3/25/2021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2</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100</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76130521"/>
                  </a:ext>
                </a:extLst>
              </a:tr>
              <a:tr h="215240">
                <a:tc>
                  <a:txBody>
                    <a:bodyPr/>
                    <a:lstStyle/>
                    <a:p>
                      <a:pPr algn="r" fontAlgn="b"/>
                      <a:r>
                        <a:rPr lang="en-US" sz="1400" u="none" strike="noStrike">
                          <a:effectLst/>
                        </a:rPr>
                        <a:t>4/1/2021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2</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100</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18555100"/>
                  </a:ext>
                </a:extLst>
              </a:tr>
              <a:tr h="215240">
                <a:tc>
                  <a:txBody>
                    <a:bodyPr/>
                    <a:lstStyle/>
                    <a:p>
                      <a:pPr algn="r" fontAlgn="b"/>
                      <a:r>
                        <a:rPr lang="en-US" sz="1400" u="none" strike="noStrike">
                          <a:effectLst/>
                        </a:rPr>
                        <a:t>4/8/2021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6</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100</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1478508"/>
                  </a:ext>
                </a:extLst>
              </a:tr>
              <a:tr h="215240">
                <a:tc>
                  <a:txBody>
                    <a:bodyPr/>
                    <a:lstStyle/>
                    <a:p>
                      <a:pPr algn="r" fontAlgn="b"/>
                      <a:r>
                        <a:rPr lang="en-US" sz="1400" u="none" strike="noStrike">
                          <a:effectLst/>
                        </a:rPr>
                        <a:t>4/14/2021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4</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100</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235823234"/>
                  </a:ext>
                </a:extLst>
              </a:tr>
              <a:tr h="215240">
                <a:tc>
                  <a:txBody>
                    <a:bodyPr/>
                    <a:lstStyle/>
                    <a:p>
                      <a:pPr algn="r" fontAlgn="b"/>
                      <a:r>
                        <a:rPr lang="en-US" sz="1400" u="none" strike="noStrike">
                          <a:effectLst/>
                        </a:rPr>
                        <a:t>4/28/2021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2</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66.7</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33.3</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8231253"/>
                  </a:ext>
                </a:extLst>
              </a:tr>
              <a:tr h="215240">
                <a:tc>
                  <a:txBody>
                    <a:bodyPr/>
                    <a:lstStyle/>
                    <a:p>
                      <a:pPr algn="r" fontAlgn="b"/>
                      <a:r>
                        <a:rPr lang="en-US" sz="1400" u="none" strike="noStrike">
                          <a:effectLst/>
                        </a:rPr>
                        <a:t>5/6/2021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09862078"/>
                  </a:ext>
                </a:extLst>
              </a:tr>
              <a:tr h="215240">
                <a:tc>
                  <a:txBody>
                    <a:bodyPr/>
                    <a:lstStyle/>
                    <a:p>
                      <a:pPr algn="r" fontAlgn="b"/>
                      <a:r>
                        <a:rPr lang="en-US" sz="1400" u="none" strike="noStrike">
                          <a:effectLst/>
                        </a:rPr>
                        <a:t>5/12/2021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31124086"/>
                  </a:ext>
                </a:extLst>
              </a:tr>
              <a:tr h="215240">
                <a:tc>
                  <a:txBody>
                    <a:bodyPr/>
                    <a:lstStyle/>
                    <a:p>
                      <a:pPr algn="r" fontAlgn="b"/>
                      <a:r>
                        <a:rPr lang="en-US" sz="1400" u="none" strike="noStrike">
                          <a:effectLst/>
                        </a:rPr>
                        <a:t>6/8/2021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7</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100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24836885"/>
                  </a:ext>
                </a:extLst>
              </a:tr>
              <a:tr h="215240">
                <a:tc>
                  <a:txBody>
                    <a:bodyPr/>
                    <a:lstStyle/>
                    <a:p>
                      <a:pPr algn="r" fontAlgn="b"/>
                      <a:r>
                        <a:rPr lang="en-US" sz="1400" u="none" strike="noStrike" dirty="0">
                          <a:effectLst/>
                        </a:rPr>
                        <a:t>6/17/2021</a:t>
                      </a:r>
                      <a:endParaRPr lang="en-US" sz="1400" b="0" i="0" u="none" strike="noStrike" dirty="0">
                        <a:solidFill>
                          <a:srgbClr val="000000"/>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US" sz="1400" u="none" strike="noStrike" dirty="0">
                          <a:effectLst/>
                        </a:rPr>
                        <a:t>5</a:t>
                      </a:r>
                      <a:endParaRPr lang="en-US" sz="1400" b="0" i="0" u="none" strike="noStrike" dirty="0">
                        <a:solidFill>
                          <a:srgbClr val="000000"/>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US" sz="1400" u="none" strike="noStrike" dirty="0">
                          <a:effectLst/>
                        </a:rPr>
                        <a:t>100</a:t>
                      </a:r>
                      <a:endParaRPr lang="en-US" sz="1400" b="0" i="0" u="none" strike="noStrike" dirty="0">
                        <a:solidFill>
                          <a:srgbClr val="000000"/>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tc>
                  <a:txBody>
                    <a:bodyPr/>
                    <a:lstStyle/>
                    <a:p>
                      <a:pPr algn="ctr" fontAlgn="b"/>
                      <a:r>
                        <a:rPr lang="en-US" sz="1400" u="none" strike="noStrike" dirty="0">
                          <a:effectLst/>
                        </a:rPr>
                        <a:t>0</a:t>
                      </a:r>
                      <a:endParaRPr lang="en-US" sz="1400" b="0" i="0" u="none" strike="noStrike" dirty="0">
                        <a:solidFill>
                          <a:srgbClr val="000000"/>
                        </a:solidFill>
                        <a:effectLst/>
                        <a:latin typeface="Calibri" panose="020F0502020204030204" pitchFamily="34" charset="0"/>
                      </a:endParaRPr>
                    </a:p>
                  </a:txBody>
                  <a:tcPr marL="9525" marR="9525" marT="9525" marB="0" anchor="b">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44137348"/>
                  </a:ext>
                </a:extLst>
              </a:tr>
              <a:tr h="215240">
                <a:tc>
                  <a:txBody>
                    <a:bodyPr/>
                    <a:lstStyle/>
                    <a:p>
                      <a:pPr algn="l" fontAlgn="b"/>
                      <a:r>
                        <a:rPr lang="en-US" sz="1400" u="none" strike="noStrike">
                          <a:effectLst/>
                        </a:rPr>
                        <a:t>TOTAL</a:t>
                      </a:r>
                      <a:endParaRPr lang="en-US" sz="1400" b="1" i="0" u="none" strike="noStrike">
                        <a:solidFill>
                          <a:srgbClr val="000000"/>
                        </a:solidFill>
                        <a:effectLst/>
                        <a:latin typeface="Calibri" panose="020F0502020204030204" pitchFamily="34" charset="0"/>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ctr" fontAlgn="b"/>
                      <a:r>
                        <a:rPr lang="en-US" sz="1400" u="none" strike="noStrike">
                          <a:effectLst/>
                        </a:rPr>
                        <a:t>18</a:t>
                      </a:r>
                      <a:endParaRPr lang="en-US" sz="1400" b="1" i="0" u="none" strike="noStrike">
                        <a:solidFill>
                          <a:srgbClr val="000000"/>
                        </a:solidFill>
                        <a:effectLst/>
                        <a:latin typeface="Calibri" panose="020F0502020204030204" pitchFamily="34" charset="0"/>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ctr" fontAlgn="b"/>
                      <a:r>
                        <a:rPr lang="en-US" sz="1400" u="none" strike="noStrike" dirty="0">
                          <a:effectLst/>
                        </a:rPr>
                        <a:t>20</a:t>
                      </a:r>
                      <a:endParaRPr lang="en-US" sz="1400" b="1" i="0" u="none" strike="noStrike" dirty="0">
                        <a:solidFill>
                          <a:srgbClr val="000000"/>
                        </a:solidFill>
                        <a:effectLst/>
                        <a:latin typeface="Calibri" panose="020F0502020204030204" pitchFamily="34" charset="0"/>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ctr" fontAlgn="b"/>
                      <a:r>
                        <a:rPr lang="en-US" sz="1400" u="none" strike="noStrike" dirty="0">
                          <a:effectLst/>
                        </a:rPr>
                        <a:t> </a:t>
                      </a:r>
                      <a:endParaRPr lang="en-US" sz="1400" b="0" i="0" u="none" strike="noStrike" dirty="0">
                        <a:solidFill>
                          <a:srgbClr val="000000"/>
                        </a:solidFill>
                        <a:effectLst/>
                        <a:latin typeface="Calibri" panose="020F0502020204030204" pitchFamily="34" charset="0"/>
                      </a:endParaRPr>
                    </a:p>
                  </a:txBody>
                  <a:tcPr marL="9525" marR="9525" marT="9525" marB="0" anchor="b">
                    <a:lnT w="12700" cap="flat" cmpd="sng" algn="ctr">
                      <a:solidFill>
                        <a:schemeClr val="tx1"/>
                      </a:solidFill>
                      <a:prstDash val="solid"/>
                      <a:round/>
                      <a:headEnd type="none" w="med" len="med"/>
                      <a:tailEnd type="none" w="med" len="med"/>
                    </a:lnT>
                  </a:tcPr>
                </a:tc>
                <a:tc>
                  <a:txBody>
                    <a:bodyPr/>
                    <a:lstStyle/>
                    <a:p>
                      <a:pPr algn="ctr" fontAlgn="b"/>
                      <a:r>
                        <a:rPr lang="en-US" sz="1400" u="none" strike="noStrike" dirty="0">
                          <a:effectLst/>
                        </a:rPr>
                        <a:t> </a:t>
                      </a:r>
                      <a:endParaRPr lang="en-US" sz="1400" b="0" i="0" u="none" strike="noStrike" dirty="0">
                        <a:solidFill>
                          <a:srgbClr val="000000"/>
                        </a:solidFill>
                        <a:effectLst/>
                        <a:latin typeface="Calibri" panose="020F0502020204030204" pitchFamily="34" charset="0"/>
                      </a:endParaRPr>
                    </a:p>
                  </a:txBody>
                  <a:tcPr marL="9525" marR="9525" marT="9525" marB="0" anchor="b">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234213048"/>
                  </a:ext>
                </a:extLst>
              </a:tr>
            </a:tbl>
          </a:graphicData>
        </a:graphic>
      </p:graphicFrame>
      <p:sp>
        <p:nvSpPr>
          <p:cNvPr id="3" name="Title 2">
            <a:extLst>
              <a:ext uri="{FF2B5EF4-FFF2-40B4-BE49-F238E27FC236}">
                <a16:creationId xmlns:a16="http://schemas.microsoft.com/office/drawing/2014/main" id="{B1871168-0547-4712-865A-1E70D14C6F76}"/>
              </a:ext>
            </a:extLst>
          </p:cNvPr>
          <p:cNvSpPr>
            <a:spLocks noGrp="1"/>
          </p:cNvSpPr>
          <p:nvPr>
            <p:ph type="title"/>
          </p:nvPr>
        </p:nvSpPr>
        <p:spPr/>
        <p:txBody>
          <a:bodyPr/>
          <a:lstStyle/>
          <a:p>
            <a:r>
              <a:rPr lang="en-US" dirty="0"/>
              <a:t>Species composition netting</a:t>
            </a:r>
          </a:p>
        </p:txBody>
      </p:sp>
      <p:pic>
        <p:nvPicPr>
          <p:cNvPr id="7" name="Picture 6" descr="A fish being fed by a hand&#10;&#10;Description automatically generated with low confidence">
            <a:extLst>
              <a:ext uri="{FF2B5EF4-FFF2-40B4-BE49-F238E27FC236}">
                <a16:creationId xmlns:a16="http://schemas.microsoft.com/office/drawing/2014/main" id="{1EA99333-C667-40F9-8D12-6038562E77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5150" y="1344111"/>
            <a:ext cx="2029187" cy="2705582"/>
          </a:xfrm>
          <a:prstGeom prst="rect">
            <a:avLst/>
          </a:prstGeom>
        </p:spPr>
      </p:pic>
      <p:pic>
        <p:nvPicPr>
          <p:cNvPr id="9" name="Picture 8" descr="A group of people fishing in a river&#10;&#10;Description automatically generated with medium confidence">
            <a:extLst>
              <a:ext uri="{FF2B5EF4-FFF2-40B4-BE49-F238E27FC236}">
                <a16:creationId xmlns:a16="http://schemas.microsoft.com/office/drawing/2014/main" id="{96833012-FB31-4C36-ACF7-B55BCDBEBE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8832" y="3298785"/>
            <a:ext cx="4614439" cy="3460829"/>
          </a:xfrm>
          <a:prstGeom prst="rect">
            <a:avLst/>
          </a:prstGeom>
        </p:spPr>
      </p:pic>
      <p:pic>
        <p:nvPicPr>
          <p:cNvPr id="5" name="Picture 4" descr="A person holding a fish in a river&#10;&#10;Description automatically generated with medium confidence">
            <a:extLst>
              <a:ext uri="{FF2B5EF4-FFF2-40B4-BE49-F238E27FC236}">
                <a16:creationId xmlns:a16="http://schemas.microsoft.com/office/drawing/2014/main" id="{A427237A-5DDF-43A7-8553-F76C2AD32F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01728" y="0"/>
            <a:ext cx="3190272" cy="4253696"/>
          </a:xfrm>
          <a:prstGeom prst="rect">
            <a:avLst/>
          </a:prstGeom>
        </p:spPr>
      </p:pic>
    </p:spTree>
    <p:extLst>
      <p:ext uri="{BB962C8B-B14F-4D97-AF65-F5344CB8AC3E}">
        <p14:creationId xmlns:p14="http://schemas.microsoft.com/office/powerpoint/2010/main" val="29273660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1300</TotalTime>
  <Words>600</Words>
  <Application>Microsoft Office PowerPoint</Application>
  <PresentationFormat>Widescreen</PresentationFormat>
  <Paragraphs>187</Paragraphs>
  <Slides>12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Dungeness River winter steelhead SONAR project</vt:lpstr>
      <vt:lpstr>Dungeness River winter steelhead SONAR project </vt:lpstr>
      <vt:lpstr>PowerPoint Presentation</vt:lpstr>
      <vt:lpstr>PowerPoint Presentation</vt:lpstr>
      <vt:lpstr>SONAR installed  February 13- July 26, 2020</vt:lpstr>
      <vt:lpstr>Fish counting protocols</vt:lpstr>
      <vt:lpstr>Data recorded and reviewed</vt:lpstr>
      <vt:lpstr>PowerPoint Presentation</vt:lpstr>
      <vt:lpstr>Species composition netting</vt:lpstr>
      <vt:lpstr>PowerPoint Presentation</vt:lpstr>
      <vt:lpstr>Winter steelhead abundance estimate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Craig, Bethany E (DFW)</dc:creator>
  <cp:lastModifiedBy>Craig, Bethany E (DFW)</cp:lastModifiedBy>
  <cp:revision>2</cp:revision>
  <dcterms:created xsi:type="dcterms:W3CDTF">2021-12-14T23:55:27Z</dcterms:created>
  <dcterms:modified xsi:type="dcterms:W3CDTF">2022-03-17T13:43:33Z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5011977-b912-4387-97a4-f4c94a801377_Enabled">
    <vt:lpwstr>true</vt:lpwstr>
  </property>
  <property fmtid="{D5CDD505-2E9C-101B-9397-08002B2CF9AE}" pid="3" name="MSIP_Label_45011977-b912-4387-97a4-f4c94a801377_SetDate">
    <vt:lpwstr>2021-12-14T23:55:27Z</vt:lpwstr>
  </property>
  <property fmtid="{D5CDD505-2E9C-101B-9397-08002B2CF9AE}" pid="4" name="MSIP_Label_45011977-b912-4387-97a4-f4c94a801377_Method">
    <vt:lpwstr>Standard</vt:lpwstr>
  </property>
  <property fmtid="{D5CDD505-2E9C-101B-9397-08002B2CF9AE}" pid="5" name="MSIP_Label_45011977-b912-4387-97a4-f4c94a801377_Name">
    <vt:lpwstr>Uncategorized Data</vt:lpwstr>
  </property>
  <property fmtid="{D5CDD505-2E9C-101B-9397-08002B2CF9AE}" pid="6" name="MSIP_Label_45011977-b912-4387-97a4-f4c94a801377_SiteId">
    <vt:lpwstr>11d0e217-264e-400a-8ba0-57dcc127d72d</vt:lpwstr>
  </property>
  <property fmtid="{D5CDD505-2E9C-101B-9397-08002B2CF9AE}" pid="7" name="MSIP_Label_45011977-b912-4387-97a4-f4c94a801377_ActionId">
    <vt:lpwstr>c67e27ff-7d4d-4ec3-818a-af78d4f39913</vt:lpwstr>
  </property>
  <property fmtid="{D5CDD505-2E9C-101B-9397-08002B2CF9AE}" pid="8" name="MSIP_Label_45011977-b912-4387-97a4-f4c94a801377_ContentBits">
    <vt:lpwstr>0</vt:lpwstr>
  </property>
</Properties>
</file>

<file path=docProps/thumbnail.jpeg>
</file>